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グループ化 587"/>
          <p:cNvGrpSpPr>
            <a:grpSpLocks noChangeAspect="1"/>
          </p:cNvGrpSpPr>
          <p:nvPr/>
        </p:nvGrpSpPr>
        <p:grpSpPr>
          <a:xfrm>
            <a:off x="859558" y="880093"/>
            <a:ext cx="572710" cy="1522181"/>
            <a:chOff x="2225265" y="330955"/>
            <a:chExt cx="954517" cy="2536969"/>
          </a:xfrm>
        </p:grpSpPr>
        <p:sp>
          <p:nvSpPr>
            <p:cNvPr id="589" name="円/楕円 73"/>
            <p:cNvSpPr/>
            <p:nvPr/>
          </p:nvSpPr>
          <p:spPr>
            <a:xfrm>
              <a:off x="251814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0" name="台形 589"/>
            <p:cNvSpPr/>
            <p:nvPr/>
          </p:nvSpPr>
          <p:spPr>
            <a:xfrm>
              <a:off x="268272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1" name="台形 590"/>
            <p:cNvSpPr/>
            <p:nvPr/>
          </p:nvSpPr>
          <p:spPr>
            <a:xfrm rot="10800000">
              <a:off x="260603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2" name="フリーフォーム 591"/>
            <p:cNvSpPr/>
            <p:nvPr/>
          </p:nvSpPr>
          <p:spPr>
            <a:xfrm>
              <a:off x="2510804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3" name="フリーフォーム 592"/>
            <p:cNvSpPr/>
            <p:nvPr/>
          </p:nvSpPr>
          <p:spPr>
            <a:xfrm>
              <a:off x="2770037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4" name="円/楕円 593"/>
            <p:cNvSpPr/>
            <p:nvPr/>
          </p:nvSpPr>
          <p:spPr>
            <a:xfrm rot="20700000">
              <a:off x="252801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5" name="円/楕円 594"/>
            <p:cNvSpPr/>
            <p:nvPr/>
          </p:nvSpPr>
          <p:spPr>
            <a:xfrm rot="900000" flipH="1">
              <a:off x="293726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256590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フリーフォーム 596"/>
            <p:cNvSpPr/>
            <p:nvPr/>
          </p:nvSpPr>
          <p:spPr>
            <a:xfrm rot="10800000">
              <a:off x="260603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8" name="フリーフォーム 597"/>
            <p:cNvSpPr/>
            <p:nvPr/>
          </p:nvSpPr>
          <p:spPr>
            <a:xfrm>
              <a:off x="247257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275308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275308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1" name="フリーフォーム 600"/>
            <p:cNvSpPr/>
            <p:nvPr/>
          </p:nvSpPr>
          <p:spPr>
            <a:xfrm flipH="1">
              <a:off x="253031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2" name="弦 601"/>
            <p:cNvSpPr/>
            <p:nvPr/>
          </p:nvSpPr>
          <p:spPr>
            <a:xfrm rot="5400000">
              <a:off x="256438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3" name="弦 602"/>
            <p:cNvSpPr/>
            <p:nvPr/>
          </p:nvSpPr>
          <p:spPr>
            <a:xfrm rot="16200000" flipH="1">
              <a:off x="260117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4" name="フリーフォーム 603"/>
            <p:cNvSpPr/>
            <p:nvPr/>
          </p:nvSpPr>
          <p:spPr>
            <a:xfrm>
              <a:off x="253170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5" name="フリーフォーム 604"/>
            <p:cNvSpPr/>
            <p:nvPr/>
          </p:nvSpPr>
          <p:spPr>
            <a:xfrm flipH="1">
              <a:off x="277003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6" name="角丸四角形 605"/>
            <p:cNvSpPr/>
            <p:nvPr/>
          </p:nvSpPr>
          <p:spPr>
            <a:xfrm>
              <a:off x="264878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7" name="角丸四角形 606"/>
            <p:cNvSpPr/>
            <p:nvPr/>
          </p:nvSpPr>
          <p:spPr>
            <a:xfrm>
              <a:off x="284710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08" name="グループ化 607"/>
            <p:cNvGrpSpPr/>
            <p:nvPr/>
          </p:nvGrpSpPr>
          <p:grpSpPr>
            <a:xfrm>
              <a:off x="2816891" y="804303"/>
              <a:ext cx="362891" cy="334419"/>
              <a:chOff x="2816891" y="804303"/>
              <a:chExt cx="362891" cy="334419"/>
            </a:xfrm>
          </p:grpSpPr>
          <p:sp>
            <p:nvSpPr>
              <p:cNvPr id="611" name="角丸四角形 610"/>
              <p:cNvSpPr/>
              <p:nvPr/>
            </p:nvSpPr>
            <p:spPr>
              <a:xfrm>
                <a:off x="2926621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12" name="グループ化 611"/>
              <p:cNvGrpSpPr/>
              <p:nvPr/>
            </p:nvGrpSpPr>
            <p:grpSpPr>
              <a:xfrm>
                <a:off x="2816891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613" name="角丸四角形 612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4" name="グループ化 613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15" name="グループ化 614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617" name="角丸四角形 616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8" name="角丸四角形 617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9" name="角丸四角形 618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0" name="角丸四角形 619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1" name="角丸四角形 620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2" name="角丸四角形 621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3" name="角丸四角形 622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4" name="角丸四角形 623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5" name="角丸四角形 624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6" name="円/楕円 615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09" name="フリーフォーム 608"/>
            <p:cNvSpPr/>
            <p:nvPr/>
          </p:nvSpPr>
          <p:spPr>
            <a:xfrm rot="1762025">
              <a:off x="250676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0" name="片側の 2 つの角を丸めた四角形 590"/>
            <p:cNvSpPr/>
            <p:nvPr/>
          </p:nvSpPr>
          <p:spPr>
            <a:xfrm rot="2700000">
              <a:off x="225571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26" name="グループ化 625"/>
          <p:cNvGrpSpPr>
            <a:grpSpLocks noChangeAspect="1"/>
          </p:cNvGrpSpPr>
          <p:nvPr/>
        </p:nvGrpSpPr>
        <p:grpSpPr>
          <a:xfrm>
            <a:off x="2650160" y="880093"/>
            <a:ext cx="560627" cy="1522181"/>
            <a:chOff x="3263670" y="330955"/>
            <a:chExt cx="934379" cy="2536969"/>
          </a:xfrm>
        </p:grpSpPr>
        <p:sp>
          <p:nvSpPr>
            <p:cNvPr id="627" name="フリーフォーム 626"/>
            <p:cNvSpPr/>
            <p:nvPr/>
          </p:nvSpPr>
          <p:spPr>
            <a:xfrm>
              <a:off x="3607016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8" name="フリーフォーム 627"/>
            <p:cNvSpPr/>
            <p:nvPr/>
          </p:nvSpPr>
          <p:spPr>
            <a:xfrm>
              <a:off x="3824476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9" name="台形 628"/>
            <p:cNvSpPr/>
            <p:nvPr/>
          </p:nvSpPr>
          <p:spPr>
            <a:xfrm rot="10800000">
              <a:off x="3549901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0" name="円/楕円 73"/>
            <p:cNvSpPr/>
            <p:nvPr/>
          </p:nvSpPr>
          <p:spPr>
            <a:xfrm>
              <a:off x="3559259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台形 630"/>
            <p:cNvSpPr/>
            <p:nvPr/>
          </p:nvSpPr>
          <p:spPr>
            <a:xfrm>
              <a:off x="3723841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2" name="台形 631"/>
            <p:cNvSpPr/>
            <p:nvPr/>
          </p:nvSpPr>
          <p:spPr>
            <a:xfrm rot="10800000">
              <a:off x="3647144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3" name="円/楕円 632"/>
            <p:cNvSpPr/>
            <p:nvPr/>
          </p:nvSpPr>
          <p:spPr>
            <a:xfrm rot="20700000">
              <a:off x="3569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4" name="円/楕円 633"/>
            <p:cNvSpPr/>
            <p:nvPr/>
          </p:nvSpPr>
          <p:spPr>
            <a:xfrm rot="900000" flipH="1">
              <a:off x="3978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3607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6" name="フリーフォーム 635"/>
            <p:cNvSpPr/>
            <p:nvPr/>
          </p:nvSpPr>
          <p:spPr>
            <a:xfrm rot="10800000">
              <a:off x="3647144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7" name="フリーフォーム 636"/>
            <p:cNvSpPr/>
            <p:nvPr/>
          </p:nvSpPr>
          <p:spPr>
            <a:xfrm>
              <a:off x="3513685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3794203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3794203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フリーフォーム 639"/>
            <p:cNvSpPr/>
            <p:nvPr/>
          </p:nvSpPr>
          <p:spPr>
            <a:xfrm flipH="1">
              <a:off x="3571428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1" name="フリーフォーム 640"/>
            <p:cNvSpPr/>
            <p:nvPr/>
          </p:nvSpPr>
          <p:spPr>
            <a:xfrm>
              <a:off x="3572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フリーフォーム 641"/>
            <p:cNvSpPr/>
            <p:nvPr/>
          </p:nvSpPr>
          <p:spPr>
            <a:xfrm flipH="1">
              <a:off x="3811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月 642"/>
            <p:cNvSpPr/>
            <p:nvPr/>
          </p:nvSpPr>
          <p:spPr>
            <a:xfrm rot="18900000" flipH="1">
              <a:off x="3890757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月 643"/>
            <p:cNvSpPr/>
            <p:nvPr/>
          </p:nvSpPr>
          <p:spPr>
            <a:xfrm rot="3600000">
              <a:off x="3667713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角丸四角形 644"/>
            <p:cNvSpPr/>
            <p:nvPr/>
          </p:nvSpPr>
          <p:spPr>
            <a:xfrm>
              <a:off x="3686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角丸四角形 645"/>
            <p:cNvSpPr/>
            <p:nvPr/>
          </p:nvSpPr>
          <p:spPr>
            <a:xfrm>
              <a:off x="3885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7" name="グループ化 646"/>
            <p:cNvGrpSpPr/>
            <p:nvPr/>
          </p:nvGrpSpPr>
          <p:grpSpPr>
            <a:xfrm>
              <a:off x="3835158" y="804303"/>
              <a:ext cx="362891" cy="334419"/>
              <a:chOff x="3835158" y="804303"/>
              <a:chExt cx="362891" cy="334419"/>
            </a:xfrm>
          </p:grpSpPr>
          <p:sp>
            <p:nvSpPr>
              <p:cNvPr id="650" name="角丸四角形 649"/>
              <p:cNvSpPr/>
              <p:nvPr/>
            </p:nvSpPr>
            <p:spPr>
              <a:xfrm>
                <a:off x="3944888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51" name="グループ化 650"/>
              <p:cNvGrpSpPr/>
              <p:nvPr/>
            </p:nvGrpSpPr>
            <p:grpSpPr>
              <a:xfrm>
                <a:off x="3835158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652" name="角丸四角形 651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3" name="グループ化 652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54" name="グループ化 65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656" name="角丸四角形 65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7" name="角丸四角形 65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角丸四角形 65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9" name="角丸四角形 65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角丸四角形 65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1" name="角丸四角形 66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2" name="角丸四角形 66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3" name="角丸四角形 66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4" name="角丸四角形 66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55" name="円/楕円 65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48" name="フリーフォーム 647"/>
            <p:cNvSpPr/>
            <p:nvPr/>
          </p:nvSpPr>
          <p:spPr>
            <a:xfrm rot="1762025">
              <a:off x="3545169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片側の 2 つの角を丸めた四角形 590"/>
            <p:cNvSpPr/>
            <p:nvPr/>
          </p:nvSpPr>
          <p:spPr>
            <a:xfrm rot="2700000">
              <a:off x="3294116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65" name="グループ化 664"/>
          <p:cNvGrpSpPr>
            <a:grpSpLocks noChangeAspect="1"/>
          </p:cNvGrpSpPr>
          <p:nvPr/>
        </p:nvGrpSpPr>
        <p:grpSpPr>
          <a:xfrm>
            <a:off x="4591388" y="911218"/>
            <a:ext cx="554948" cy="1503506"/>
            <a:chOff x="4281247" y="362080"/>
            <a:chExt cx="924914" cy="2505844"/>
          </a:xfrm>
        </p:grpSpPr>
        <p:sp>
          <p:nvSpPr>
            <p:cNvPr id="666" name="片側の 2 つの角を丸めた四角形 665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7" name="フリーフォーム 666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8" name="フリーフォーム 667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9" name="台形 668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0" name="フリーフォーム 669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フリーフォーム 670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正方形/長方形 671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角丸四角形 672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4" name="円/楕円 673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5" name="円/楕円 674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6" name="円/楕円 675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7" name="フリーフォーム 676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8" name="フリーフォーム 677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9" name="フリーフォーム 678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フリーフォーム 679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1" name="片側の 2 つの角を丸めた四角形 680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2" name="フリーフォーム 681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3" name="フリーフォーム 682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4" name="片側の 2 つの角を丸めた四角形 683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5" name="フリーフォーム 684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角丸四角形 685"/>
            <p:cNvSpPr/>
            <p:nvPr/>
          </p:nvSpPr>
          <p:spPr>
            <a:xfrm>
              <a:off x="4702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角丸四角形 686"/>
            <p:cNvSpPr/>
            <p:nvPr/>
          </p:nvSpPr>
          <p:spPr>
            <a:xfrm>
              <a:off x="4901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88" name="グループ化 687"/>
            <p:cNvGrpSpPr/>
            <p:nvPr/>
          </p:nvGrpSpPr>
          <p:grpSpPr>
            <a:xfrm>
              <a:off x="4843270" y="804303"/>
              <a:ext cx="362891" cy="334419"/>
              <a:chOff x="4843270" y="804303"/>
              <a:chExt cx="362891" cy="334419"/>
            </a:xfrm>
          </p:grpSpPr>
          <p:sp>
            <p:nvSpPr>
              <p:cNvPr id="691" name="角丸四角形 690"/>
              <p:cNvSpPr/>
              <p:nvPr/>
            </p:nvSpPr>
            <p:spPr>
              <a:xfrm>
                <a:off x="495300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>
                <a:off x="484327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693" name="角丸四角形 692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4" name="グループ化 693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95" name="グループ化 694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697" name="角丸四角形 696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8" name="角丸四角形 697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9" name="角丸四角形 698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0" name="角丸四角形 699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1" name="角丸四角形 700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2" name="角丸四角形 701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3" name="角丸四角形 702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4" name="角丸四角形 703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5" name="角丸四角形 704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6" name="円/楕円 695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89" name="フリーフォーム 688"/>
            <p:cNvSpPr/>
            <p:nvPr/>
          </p:nvSpPr>
          <p:spPr>
            <a:xfrm rot="1762025">
              <a:off x="4562746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0" name="片側の 2 つの角を丸めた四角形 590"/>
            <p:cNvSpPr/>
            <p:nvPr/>
          </p:nvSpPr>
          <p:spPr>
            <a:xfrm rot="2700000">
              <a:off x="4311693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06" name="グループ化 705"/>
          <p:cNvGrpSpPr>
            <a:grpSpLocks noChangeAspect="1"/>
          </p:cNvGrpSpPr>
          <p:nvPr/>
        </p:nvGrpSpPr>
        <p:grpSpPr>
          <a:xfrm>
            <a:off x="6524404" y="866049"/>
            <a:ext cx="562027" cy="1530608"/>
            <a:chOff x="5349570" y="316911"/>
            <a:chExt cx="936711" cy="2551013"/>
          </a:xfrm>
        </p:grpSpPr>
        <p:sp>
          <p:nvSpPr>
            <p:cNvPr id="707" name="フリーフォーム 706"/>
            <p:cNvSpPr/>
            <p:nvPr/>
          </p:nvSpPr>
          <p:spPr>
            <a:xfrm>
              <a:off x="5650368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台形 707"/>
            <p:cNvSpPr/>
            <p:nvPr/>
          </p:nvSpPr>
          <p:spPr>
            <a:xfrm>
              <a:off x="5806641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台形 708"/>
            <p:cNvSpPr/>
            <p:nvPr/>
          </p:nvSpPr>
          <p:spPr>
            <a:xfrm rot="10800000">
              <a:off x="5713936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フリーフォーム 709"/>
            <p:cNvSpPr/>
            <p:nvPr/>
          </p:nvSpPr>
          <p:spPr>
            <a:xfrm>
              <a:off x="5634718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フリーフォーム 710"/>
            <p:cNvSpPr/>
            <p:nvPr/>
          </p:nvSpPr>
          <p:spPr>
            <a:xfrm>
              <a:off x="5893951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円/楕円 711"/>
            <p:cNvSpPr/>
            <p:nvPr/>
          </p:nvSpPr>
          <p:spPr>
            <a:xfrm rot="20700000">
              <a:off x="56519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円/楕円 712"/>
            <p:cNvSpPr/>
            <p:nvPr/>
          </p:nvSpPr>
          <p:spPr>
            <a:xfrm rot="900000" flipH="1">
              <a:off x="60611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56898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5" name="フリーフォーム 714"/>
            <p:cNvSpPr/>
            <p:nvPr/>
          </p:nvSpPr>
          <p:spPr>
            <a:xfrm>
              <a:off x="5596485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6" name="フリーフォーム 715"/>
            <p:cNvSpPr/>
            <p:nvPr/>
          </p:nvSpPr>
          <p:spPr>
            <a:xfrm>
              <a:off x="56556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7" name="フリーフォーム 716"/>
            <p:cNvSpPr/>
            <p:nvPr/>
          </p:nvSpPr>
          <p:spPr>
            <a:xfrm flipH="1">
              <a:off x="58939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8" name="フリーフォーム 717"/>
            <p:cNvSpPr/>
            <p:nvPr/>
          </p:nvSpPr>
          <p:spPr>
            <a:xfrm flipH="1">
              <a:off x="5642635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9" name="フリーフォーム 718"/>
            <p:cNvSpPr/>
            <p:nvPr/>
          </p:nvSpPr>
          <p:spPr>
            <a:xfrm flipH="1">
              <a:off x="5710170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0" name="台形 719"/>
            <p:cNvSpPr/>
            <p:nvPr/>
          </p:nvSpPr>
          <p:spPr>
            <a:xfrm rot="20700000" flipH="1">
              <a:off x="5884312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台形 720"/>
            <p:cNvSpPr/>
            <p:nvPr/>
          </p:nvSpPr>
          <p:spPr>
            <a:xfrm rot="900000">
              <a:off x="5792542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2" name="台形 721"/>
            <p:cNvSpPr/>
            <p:nvPr/>
          </p:nvSpPr>
          <p:spPr>
            <a:xfrm rot="1800000">
              <a:off x="5776354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3" name="台形 722"/>
            <p:cNvSpPr/>
            <p:nvPr/>
          </p:nvSpPr>
          <p:spPr>
            <a:xfrm rot="19800000">
              <a:off x="5904173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月 723"/>
            <p:cNvSpPr/>
            <p:nvPr/>
          </p:nvSpPr>
          <p:spPr>
            <a:xfrm rot="3600000">
              <a:off x="5838805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月 724"/>
            <p:cNvSpPr/>
            <p:nvPr/>
          </p:nvSpPr>
          <p:spPr>
            <a:xfrm rot="18000000">
              <a:off x="5838805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26" name="グループ化 725"/>
            <p:cNvGrpSpPr/>
            <p:nvPr/>
          </p:nvGrpSpPr>
          <p:grpSpPr>
            <a:xfrm>
              <a:off x="5842780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753" name="月 752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4" name="グループ化 753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759" name="月 758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月 759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月 760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757" name="月 756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月 757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56" name="月 755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7" name="月 726"/>
            <p:cNvSpPr/>
            <p:nvPr/>
          </p:nvSpPr>
          <p:spPr>
            <a:xfrm rot="453005">
              <a:off x="5684236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月 727"/>
            <p:cNvSpPr/>
            <p:nvPr/>
          </p:nvSpPr>
          <p:spPr>
            <a:xfrm rot="21146995" flipH="1">
              <a:off x="6019669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月 728"/>
            <p:cNvSpPr/>
            <p:nvPr/>
          </p:nvSpPr>
          <p:spPr>
            <a:xfrm rot="2700000">
              <a:off x="5713967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0" name="月 729"/>
            <p:cNvSpPr/>
            <p:nvPr/>
          </p:nvSpPr>
          <p:spPr>
            <a:xfrm rot="18900000" flipH="1">
              <a:off x="5954318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1" name="月 730"/>
            <p:cNvSpPr/>
            <p:nvPr/>
          </p:nvSpPr>
          <p:spPr>
            <a:xfrm rot="19438182" flipH="1">
              <a:off x="596095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月 731"/>
            <p:cNvSpPr/>
            <p:nvPr/>
          </p:nvSpPr>
          <p:spPr>
            <a:xfrm rot="2161818">
              <a:off x="5736347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角丸四角形 732"/>
            <p:cNvSpPr/>
            <p:nvPr/>
          </p:nvSpPr>
          <p:spPr>
            <a:xfrm>
              <a:off x="576951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角丸四角形 733"/>
            <p:cNvSpPr/>
            <p:nvPr/>
          </p:nvSpPr>
          <p:spPr>
            <a:xfrm>
              <a:off x="596783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35" name="グループ化 734"/>
            <p:cNvGrpSpPr/>
            <p:nvPr/>
          </p:nvGrpSpPr>
          <p:grpSpPr>
            <a:xfrm>
              <a:off x="5923390" y="804303"/>
              <a:ext cx="362891" cy="334419"/>
              <a:chOff x="5923390" y="804303"/>
              <a:chExt cx="362891" cy="334419"/>
            </a:xfrm>
          </p:grpSpPr>
          <p:sp>
            <p:nvSpPr>
              <p:cNvPr id="738" name="角丸四角形 737"/>
              <p:cNvSpPr/>
              <p:nvPr/>
            </p:nvSpPr>
            <p:spPr>
              <a:xfrm>
                <a:off x="603312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39" name="グループ化 738"/>
              <p:cNvGrpSpPr/>
              <p:nvPr/>
            </p:nvGrpSpPr>
            <p:grpSpPr>
              <a:xfrm>
                <a:off x="592339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740" name="角丸四角形 739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42" name="グループ化 74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44" name="角丸四角形 74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5" name="角丸四角形 74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6" name="角丸四角形 74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7" name="角丸四角形 74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角丸四角形 74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角丸四角形 74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0" name="角丸四角形 74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1" name="角丸四角形 75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2" name="角丸四角形 75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3" name="円/楕円 74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36" name="フリーフォーム 735"/>
            <p:cNvSpPr/>
            <p:nvPr/>
          </p:nvSpPr>
          <p:spPr>
            <a:xfrm rot="1762025">
              <a:off x="5631069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7" name="片側の 2 つの角を丸めた四角形 590"/>
            <p:cNvSpPr/>
            <p:nvPr/>
          </p:nvSpPr>
          <p:spPr>
            <a:xfrm rot="2700000">
              <a:off x="5380016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62" name="グループ化 761"/>
          <p:cNvGrpSpPr>
            <a:grpSpLocks noChangeAspect="1"/>
          </p:cNvGrpSpPr>
          <p:nvPr/>
        </p:nvGrpSpPr>
        <p:grpSpPr>
          <a:xfrm>
            <a:off x="8349109" y="905515"/>
            <a:ext cx="558909" cy="1506928"/>
            <a:chOff x="6322238" y="356377"/>
            <a:chExt cx="931515" cy="2511547"/>
          </a:xfrm>
        </p:grpSpPr>
        <p:sp>
          <p:nvSpPr>
            <p:cNvPr id="763" name="円/楕円 390"/>
            <p:cNvSpPr/>
            <p:nvPr/>
          </p:nvSpPr>
          <p:spPr>
            <a:xfrm>
              <a:off x="6618367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6678722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5" name="フリーフォーム 764"/>
            <p:cNvSpPr/>
            <p:nvPr/>
          </p:nvSpPr>
          <p:spPr>
            <a:xfrm>
              <a:off x="6667716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6" name="フリーフォーム 765"/>
            <p:cNvSpPr/>
            <p:nvPr/>
          </p:nvSpPr>
          <p:spPr>
            <a:xfrm>
              <a:off x="6885176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7" name="台形 766"/>
            <p:cNvSpPr/>
            <p:nvPr/>
          </p:nvSpPr>
          <p:spPr>
            <a:xfrm rot="10800000">
              <a:off x="6610601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8" name="フリーフォーム 767"/>
            <p:cNvSpPr/>
            <p:nvPr/>
          </p:nvSpPr>
          <p:spPr>
            <a:xfrm>
              <a:off x="66335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9" name="フリーフォーム 768"/>
            <p:cNvSpPr/>
            <p:nvPr/>
          </p:nvSpPr>
          <p:spPr>
            <a:xfrm flipH="1">
              <a:off x="68718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0" name="フリーフォーム 769"/>
            <p:cNvSpPr/>
            <p:nvPr/>
          </p:nvSpPr>
          <p:spPr>
            <a:xfrm>
              <a:off x="6661183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1" name="フリーフォーム 770"/>
            <p:cNvSpPr/>
            <p:nvPr/>
          </p:nvSpPr>
          <p:spPr>
            <a:xfrm rot="10800000">
              <a:off x="6708211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2" name="円/楕円 771"/>
            <p:cNvSpPr/>
            <p:nvPr/>
          </p:nvSpPr>
          <p:spPr>
            <a:xfrm rot="20700000">
              <a:off x="6624390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円/楕円 772"/>
            <p:cNvSpPr/>
            <p:nvPr/>
          </p:nvSpPr>
          <p:spPr>
            <a:xfrm rot="900000" flipH="1">
              <a:off x="7033638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円/楕円 773"/>
            <p:cNvSpPr/>
            <p:nvPr/>
          </p:nvSpPr>
          <p:spPr>
            <a:xfrm>
              <a:off x="6662274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5" name="フリーフォーム 774"/>
            <p:cNvSpPr/>
            <p:nvPr/>
          </p:nvSpPr>
          <p:spPr>
            <a:xfrm>
              <a:off x="6568943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 775"/>
            <p:cNvSpPr/>
            <p:nvPr/>
          </p:nvSpPr>
          <p:spPr>
            <a:xfrm flipH="1">
              <a:off x="6615093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フリーフォーム 776"/>
            <p:cNvSpPr/>
            <p:nvPr/>
          </p:nvSpPr>
          <p:spPr>
            <a:xfrm>
              <a:off x="6685989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フリーフォーム 777"/>
            <p:cNvSpPr/>
            <p:nvPr/>
          </p:nvSpPr>
          <p:spPr>
            <a:xfrm>
              <a:off x="6723892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フリーフォーム 778"/>
            <p:cNvSpPr/>
            <p:nvPr/>
          </p:nvSpPr>
          <p:spPr>
            <a:xfrm>
              <a:off x="6769248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フリーフォーム 779"/>
            <p:cNvSpPr/>
            <p:nvPr/>
          </p:nvSpPr>
          <p:spPr>
            <a:xfrm flipH="1">
              <a:off x="6968989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フリーフォーム 780"/>
            <p:cNvSpPr/>
            <p:nvPr/>
          </p:nvSpPr>
          <p:spPr>
            <a:xfrm flipH="1">
              <a:off x="693565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フリーフォーム 781"/>
            <p:cNvSpPr/>
            <p:nvPr/>
          </p:nvSpPr>
          <p:spPr>
            <a:xfrm flipH="1">
              <a:off x="6890295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角丸四角形 782"/>
            <p:cNvSpPr/>
            <p:nvPr/>
          </p:nvSpPr>
          <p:spPr>
            <a:xfrm>
              <a:off x="6746259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角丸四角形 783"/>
            <p:cNvSpPr/>
            <p:nvPr/>
          </p:nvSpPr>
          <p:spPr>
            <a:xfrm>
              <a:off x="6944575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85" name="グループ化 784"/>
            <p:cNvGrpSpPr/>
            <p:nvPr/>
          </p:nvGrpSpPr>
          <p:grpSpPr>
            <a:xfrm>
              <a:off x="6890862" y="804303"/>
              <a:ext cx="362891" cy="334419"/>
              <a:chOff x="6890862" y="804303"/>
              <a:chExt cx="362891" cy="334419"/>
            </a:xfrm>
          </p:grpSpPr>
          <p:sp>
            <p:nvSpPr>
              <p:cNvPr id="788" name="角丸四角形 787"/>
              <p:cNvSpPr/>
              <p:nvPr/>
            </p:nvSpPr>
            <p:spPr>
              <a:xfrm>
                <a:off x="7000592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89" name="グループ化 788"/>
              <p:cNvGrpSpPr/>
              <p:nvPr/>
            </p:nvGrpSpPr>
            <p:grpSpPr>
              <a:xfrm>
                <a:off x="6890862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790" name="角丸四角形 789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1" name="グループ化 790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792" name="グループ化 79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94" name="角丸四角形 79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角丸四角形 79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6" name="角丸四角形 79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7" name="角丸四角形 79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8" name="角丸四角形 79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9" name="角丸四角形 79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0" name="角丸四角形 79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1" name="角丸四角形 80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2" name="角丸四角形 80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3" name="円/楕円 79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86" name="フリーフォーム 785"/>
            <p:cNvSpPr/>
            <p:nvPr/>
          </p:nvSpPr>
          <p:spPr>
            <a:xfrm rot="1762025">
              <a:off x="6603737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7" name="片側の 2 つの角を丸めた四角形 590"/>
            <p:cNvSpPr/>
            <p:nvPr/>
          </p:nvSpPr>
          <p:spPr>
            <a:xfrm rot="2700000">
              <a:off x="6352684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03" name="グループ化 802"/>
          <p:cNvGrpSpPr>
            <a:grpSpLocks noChangeAspect="1"/>
          </p:cNvGrpSpPr>
          <p:nvPr/>
        </p:nvGrpSpPr>
        <p:grpSpPr>
          <a:xfrm>
            <a:off x="890177" y="4783769"/>
            <a:ext cx="626429" cy="1522181"/>
            <a:chOff x="955505" y="330955"/>
            <a:chExt cx="1044048" cy="2536969"/>
          </a:xfrm>
        </p:grpSpPr>
        <p:sp>
          <p:nvSpPr>
            <p:cNvPr id="804" name="フリーフォーム 803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5" name="フリーフォーム 804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フリーフォーム 805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フリーフォーム 806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台形 808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台形 809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円/楕円 810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円/楕円 811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フリーフォーム 813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フリーフォーム 814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6" name="円/楕円 815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8" name="フリーフォーム 817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9" name="弦 818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弦 819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1" name="角丸四角形 820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角丸四角形 821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3" name="フリーフォーム 822"/>
            <p:cNvSpPr/>
            <p:nvPr/>
          </p:nvSpPr>
          <p:spPr>
            <a:xfrm rot="1762025">
              <a:off x="123700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4" name="片側の 2 つの角を丸めた四角形 590"/>
            <p:cNvSpPr/>
            <p:nvPr/>
          </p:nvSpPr>
          <p:spPr>
            <a:xfrm rot="2700000">
              <a:off x="98595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25" name="グループ化 824"/>
            <p:cNvGrpSpPr/>
            <p:nvPr/>
          </p:nvGrpSpPr>
          <p:grpSpPr>
            <a:xfrm>
              <a:off x="1536300" y="804303"/>
              <a:ext cx="362891" cy="334419"/>
              <a:chOff x="2816891" y="804303"/>
              <a:chExt cx="362891" cy="334419"/>
            </a:xfrm>
          </p:grpSpPr>
          <p:sp>
            <p:nvSpPr>
              <p:cNvPr id="826" name="角丸四角形 825"/>
              <p:cNvSpPr/>
              <p:nvPr/>
            </p:nvSpPr>
            <p:spPr>
              <a:xfrm>
                <a:off x="2926621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7" name="グループ化 826"/>
              <p:cNvGrpSpPr/>
              <p:nvPr/>
            </p:nvGrpSpPr>
            <p:grpSpPr>
              <a:xfrm>
                <a:off x="2816891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828" name="角丸四角形 827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9" name="グループ化 828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30" name="グループ化 829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32" name="角丸四角形 831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3" name="角丸四角形 83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4" name="角丸四角形 83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5" name="角丸四角形 83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6" name="角丸四角形 83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7" name="角丸四角形 83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角丸四角形 83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9" name="角丸四角形 838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40" name="角丸四角形 839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31" name="円/楕円 830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41" name="グループ化 840"/>
          <p:cNvGrpSpPr>
            <a:grpSpLocks noChangeAspect="1"/>
          </p:cNvGrpSpPr>
          <p:nvPr/>
        </p:nvGrpSpPr>
        <p:grpSpPr>
          <a:xfrm>
            <a:off x="2729438" y="4783769"/>
            <a:ext cx="612755" cy="1522182"/>
            <a:chOff x="2285934" y="330955"/>
            <a:chExt cx="1021259" cy="2536970"/>
          </a:xfrm>
        </p:grpSpPr>
        <p:sp>
          <p:nvSpPr>
            <p:cNvPr id="842" name="フリーフォーム 841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3" name="フリーフォーム 842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4" name="フリーフォーム 843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5" name="台形 844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6" name="フリーフォーム 845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7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8" name="台形 847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9" name="台形 848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0" name="円/楕円 849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1" name="円/楕円 850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3" name="フリーフォーム 852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4" name="フリーフォーム 853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7" name="フリーフォーム 856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8" name="月 857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9" name="月 858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0" name="角丸四角形 859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1" name="角丸四角形 860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2" name="フリーフォーム 861"/>
            <p:cNvSpPr/>
            <p:nvPr/>
          </p:nvSpPr>
          <p:spPr>
            <a:xfrm rot="1762025">
              <a:off x="2567433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63" name="片側の 2 つの角を丸めた四角形 590"/>
            <p:cNvSpPr/>
            <p:nvPr/>
          </p:nvSpPr>
          <p:spPr>
            <a:xfrm rot="2700000">
              <a:off x="2316380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64" name="グループ化 863"/>
            <p:cNvGrpSpPr/>
            <p:nvPr/>
          </p:nvGrpSpPr>
          <p:grpSpPr>
            <a:xfrm>
              <a:off x="2871024" y="804303"/>
              <a:ext cx="362891" cy="334419"/>
              <a:chOff x="3835158" y="804303"/>
              <a:chExt cx="362891" cy="334419"/>
            </a:xfrm>
          </p:grpSpPr>
          <p:sp>
            <p:nvSpPr>
              <p:cNvPr id="865" name="角丸四角形 864"/>
              <p:cNvSpPr/>
              <p:nvPr/>
            </p:nvSpPr>
            <p:spPr>
              <a:xfrm>
                <a:off x="3944888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66" name="グループ化 865"/>
              <p:cNvGrpSpPr/>
              <p:nvPr/>
            </p:nvGrpSpPr>
            <p:grpSpPr>
              <a:xfrm>
                <a:off x="3835158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867" name="角丸四角形 866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8" name="グループ化 867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69" name="グループ化 86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71" name="角丸四角形 87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2" name="角丸四角形 87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3" name="角丸四角形 87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4" name="角丸四角形 87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5" name="角丸四角形 87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6" name="角丸四角形 87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7" name="角丸四角形 87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8" name="角丸四角形 87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9" name="角丸四角形 87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70" name="円/楕円 86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80" name="グループ化 879"/>
          <p:cNvGrpSpPr>
            <a:grpSpLocks noChangeAspect="1"/>
          </p:cNvGrpSpPr>
          <p:nvPr/>
        </p:nvGrpSpPr>
        <p:grpSpPr>
          <a:xfrm>
            <a:off x="4623635" y="4814895"/>
            <a:ext cx="613871" cy="1503506"/>
            <a:chOff x="3916484" y="362081"/>
            <a:chExt cx="1023119" cy="2505844"/>
          </a:xfrm>
        </p:grpSpPr>
        <p:sp>
          <p:nvSpPr>
            <p:cNvPr id="881" name="フリーフォーム 880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2" name="フリーフォーム 881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3" name="片側の 2 つの角を丸めた四角形 882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4" name="フリーフォーム 883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5" name="台形 884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6" name="フリーフォーム 885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7" name="フリーフォーム 886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8" name="正方形/長方形 887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9" name="角丸四角形 888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0" name="円/楕円 889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1" name="円/楕円 890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3" name="フリーフォーム 892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4" name="フリーフォーム 893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5" name="フリーフォーム 894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6" name="片側の 2 つの角を丸めた四角形 895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7" name="フリーフォーム 896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9" name="片側の 2 つの角を丸めた四角形 898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0" name="フリーフォーム 899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1" name="角丸四角形 900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2" name="角丸四角形 901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3" name="フリーフォーム 902"/>
            <p:cNvSpPr/>
            <p:nvPr/>
          </p:nvSpPr>
          <p:spPr>
            <a:xfrm rot="1762025">
              <a:off x="4197983" y="1476518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4" name="片側の 2 つの角を丸めた四角形 590"/>
            <p:cNvSpPr/>
            <p:nvPr/>
          </p:nvSpPr>
          <p:spPr>
            <a:xfrm rot="2700000">
              <a:off x="3946930" y="1070262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05" name="グループ化 904"/>
            <p:cNvGrpSpPr/>
            <p:nvPr/>
          </p:nvGrpSpPr>
          <p:grpSpPr>
            <a:xfrm>
              <a:off x="4508556" y="804303"/>
              <a:ext cx="362891" cy="334419"/>
              <a:chOff x="4843270" y="804303"/>
              <a:chExt cx="362891" cy="334419"/>
            </a:xfrm>
          </p:grpSpPr>
          <p:sp>
            <p:nvSpPr>
              <p:cNvPr id="906" name="角丸四角形 905"/>
              <p:cNvSpPr/>
              <p:nvPr/>
            </p:nvSpPr>
            <p:spPr>
              <a:xfrm>
                <a:off x="495300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07" name="グループ化 906"/>
              <p:cNvGrpSpPr/>
              <p:nvPr/>
            </p:nvGrpSpPr>
            <p:grpSpPr>
              <a:xfrm>
                <a:off x="484327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908" name="角丸四角形 907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910" name="グループ化 909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12" name="角丸四角形 911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3" name="角丸四角形 91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4" name="角丸四角形 91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5" name="角丸四角形 91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6" name="角丸四角形 91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7" name="角丸四角形 91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8" name="角丸四角形 91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9" name="角丸四角形 918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0" name="角丸四角形 919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1" name="円/楕円 910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21" name="グループ化 920"/>
          <p:cNvGrpSpPr>
            <a:grpSpLocks noChangeAspect="1"/>
          </p:cNvGrpSpPr>
          <p:nvPr/>
        </p:nvGrpSpPr>
        <p:grpSpPr>
          <a:xfrm>
            <a:off x="6506295" y="4769725"/>
            <a:ext cx="621596" cy="1530608"/>
            <a:chOff x="5349570" y="316911"/>
            <a:chExt cx="1035994" cy="2551013"/>
          </a:xfrm>
        </p:grpSpPr>
        <p:sp>
          <p:nvSpPr>
            <p:cNvPr id="922" name="フリーフォーム 921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3" name="フリーフォーム 922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4" name="フリーフォーム 923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5" name="フリーフォーム 924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26" name="グループ化 925"/>
            <p:cNvGrpSpPr/>
            <p:nvPr/>
          </p:nvGrpSpPr>
          <p:grpSpPr>
            <a:xfrm>
              <a:off x="5349570" y="316911"/>
              <a:ext cx="840645" cy="1554063"/>
              <a:chOff x="5349570" y="316911"/>
              <a:chExt cx="840645" cy="1554063"/>
            </a:xfrm>
          </p:grpSpPr>
          <p:sp>
            <p:nvSpPr>
              <p:cNvPr id="943" name="フリーフォーム 942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台形 943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台形 944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円/楕円 945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円/楕円 946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円/楕円 947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フリーフォーム 948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フリーフォーム 949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フリーフォーム 950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台形 951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台形 952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台形 953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5" name="台形 954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6" name="月 955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7" name="月 956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8" name="グループ化 957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969" name="月 968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0" name="グループ化 969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975" name="月 974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6" name="月 975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7" name="月 976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71" name="グループ化 970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973" name="月 972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4" name="月 973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72" name="月 971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9" name="月 958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月 959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月 960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月 961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3" name="月 962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4" name="月 963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5" name="角丸四角形 964"/>
              <p:cNvSpPr/>
              <p:nvPr/>
            </p:nvSpPr>
            <p:spPr>
              <a:xfrm>
                <a:off x="5769518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6" name="角丸四角形 965"/>
              <p:cNvSpPr/>
              <p:nvPr/>
            </p:nvSpPr>
            <p:spPr>
              <a:xfrm>
                <a:off x="5967834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7" name="フリーフォーム 966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27" name="グループ化 926"/>
            <p:cNvGrpSpPr/>
            <p:nvPr/>
          </p:nvGrpSpPr>
          <p:grpSpPr>
            <a:xfrm>
              <a:off x="5923390" y="804303"/>
              <a:ext cx="362891" cy="334419"/>
              <a:chOff x="5923390" y="804303"/>
              <a:chExt cx="362891" cy="334419"/>
            </a:xfrm>
          </p:grpSpPr>
          <p:sp>
            <p:nvSpPr>
              <p:cNvPr id="928" name="角丸四角形 927"/>
              <p:cNvSpPr/>
              <p:nvPr/>
            </p:nvSpPr>
            <p:spPr>
              <a:xfrm>
                <a:off x="603312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592339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930" name="角丸四角形 929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1" name="グループ化 930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932" name="グループ化 93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34" name="角丸四角形 93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角丸四角形 93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6" name="角丸四角形 93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7" name="角丸四角形 93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8" name="角丸四角形 93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9" name="角丸四角形 93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0" name="角丸四角形 93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1" name="角丸四角形 94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2" name="角丸四角形 94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3" name="円/楕円 93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78" name="グループ化 977"/>
          <p:cNvGrpSpPr>
            <a:grpSpLocks noChangeAspect="1"/>
          </p:cNvGrpSpPr>
          <p:nvPr/>
        </p:nvGrpSpPr>
        <p:grpSpPr>
          <a:xfrm>
            <a:off x="8328375" y="4809192"/>
            <a:ext cx="612833" cy="1506929"/>
            <a:chOff x="7499837" y="356377"/>
            <a:chExt cx="1021388" cy="2511548"/>
          </a:xfrm>
        </p:grpSpPr>
        <p:sp>
          <p:nvSpPr>
            <p:cNvPr id="979" name="フリーフォーム 978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0" name="フリーフォーム 979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フリーフォーム 980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2" name="台形 981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3" name="フリーフォーム 982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4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フリーフォーム 985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フリーフォーム 986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円/楕円 987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円/楕円 988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1" name="フリーフォーム 990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2" name="フリーフォーム 991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3" name="フリーフォーム 992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4" name="フリーフォーム 993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5" name="フリーフォーム 994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6" name="フリーフォーム 995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7" name="フリーフォーム 996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8" name="フリーフォーム 997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9" name="角丸四角形 998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0" name="角丸四角形 999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1" name="フリーフォーム 1000"/>
            <p:cNvSpPr/>
            <p:nvPr/>
          </p:nvSpPr>
          <p:spPr>
            <a:xfrm rot="1762025">
              <a:off x="7781336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2" name="片側の 2 つの角を丸めた四角形 590"/>
            <p:cNvSpPr/>
            <p:nvPr/>
          </p:nvSpPr>
          <p:spPr>
            <a:xfrm rot="2700000">
              <a:off x="7530283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3" name="グループ化 1002"/>
            <p:cNvGrpSpPr/>
            <p:nvPr/>
          </p:nvGrpSpPr>
          <p:grpSpPr>
            <a:xfrm>
              <a:off x="8066584" y="804303"/>
              <a:ext cx="362891" cy="334419"/>
              <a:chOff x="6890862" y="804303"/>
              <a:chExt cx="362891" cy="334419"/>
            </a:xfrm>
          </p:grpSpPr>
          <p:sp>
            <p:nvSpPr>
              <p:cNvPr id="1004" name="角丸四角形 1003"/>
              <p:cNvSpPr/>
              <p:nvPr/>
            </p:nvSpPr>
            <p:spPr>
              <a:xfrm>
                <a:off x="7000592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05" name="グループ化 1004"/>
              <p:cNvGrpSpPr/>
              <p:nvPr/>
            </p:nvGrpSpPr>
            <p:grpSpPr>
              <a:xfrm>
                <a:off x="6890862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1006" name="角丸四角形 1005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7" name="グループ化 1006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008" name="グループ化 1007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010" name="角丸四角形 1009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角丸四角形 1010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2" name="角丸四角形 1011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3" name="角丸四角形 1012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角丸四角形 1013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角丸四角形 1014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角丸四角形 1015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7" name="角丸四角形 1016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8" name="角丸四角形 1017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9" name="円/楕円 1008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19" name="グループ化 1018"/>
          <p:cNvGrpSpPr>
            <a:grpSpLocks noChangeAspect="1"/>
          </p:cNvGrpSpPr>
          <p:nvPr/>
        </p:nvGrpSpPr>
        <p:grpSpPr>
          <a:xfrm>
            <a:off x="891798" y="2823266"/>
            <a:ext cx="654352" cy="1522181"/>
            <a:chOff x="955505" y="330955"/>
            <a:chExt cx="1090586" cy="2536969"/>
          </a:xfrm>
        </p:grpSpPr>
        <p:sp>
          <p:nvSpPr>
            <p:cNvPr id="1020" name="フリーフォーム 1019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1" name="フリーフォーム 1020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2" name="フリーフォーム 1021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フリーフォーム 1022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台形 1024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台形 1025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円/楕円 1026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円/楕円 1027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フリーフォーム 1029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1" name="フリーフォーム 1030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4" name="フリーフォーム 1033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5" name="弦 1034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6" name="弦 1035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7" name="角丸四角形 1036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8" name="角丸四角形 1037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9" name="フリーフォーム 1038"/>
            <p:cNvSpPr/>
            <p:nvPr/>
          </p:nvSpPr>
          <p:spPr>
            <a:xfrm rot="1762025">
              <a:off x="123700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0" name="片側の 2 つの角を丸めた四角形 590"/>
            <p:cNvSpPr/>
            <p:nvPr/>
          </p:nvSpPr>
          <p:spPr>
            <a:xfrm rot="2700000">
              <a:off x="98595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41" name="グループ化 1040"/>
            <p:cNvGrpSpPr/>
            <p:nvPr/>
          </p:nvGrpSpPr>
          <p:grpSpPr>
            <a:xfrm flipH="1">
              <a:off x="1546059" y="1100707"/>
              <a:ext cx="500032" cy="533007"/>
              <a:chOff x="1716949" y="1100707"/>
              <a:chExt cx="500032" cy="533007"/>
            </a:xfrm>
          </p:grpSpPr>
          <p:sp>
            <p:nvSpPr>
              <p:cNvPr id="1042" name="フリーフォーム 1041"/>
              <p:cNvSpPr/>
              <p:nvPr/>
            </p:nvSpPr>
            <p:spPr>
              <a:xfrm rot="1762025">
                <a:off x="200416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3" name="片側の 2 つの角を丸めた四角形 590"/>
              <p:cNvSpPr/>
              <p:nvPr/>
            </p:nvSpPr>
            <p:spPr>
              <a:xfrm rot="2700000">
                <a:off x="1747395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44" name="グループ化 1043"/>
          <p:cNvGrpSpPr>
            <a:grpSpLocks noChangeAspect="1"/>
          </p:cNvGrpSpPr>
          <p:nvPr/>
        </p:nvGrpSpPr>
        <p:grpSpPr>
          <a:xfrm>
            <a:off x="2792527" y="2823266"/>
            <a:ext cx="654944" cy="1522182"/>
            <a:chOff x="2285934" y="330955"/>
            <a:chExt cx="1091574" cy="2536970"/>
          </a:xfrm>
        </p:grpSpPr>
        <p:sp>
          <p:nvSpPr>
            <p:cNvPr id="1045" name="フリーフォーム 1044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6" name="フリーフォーム 1045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フリーフォーム 1046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台形 1047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フリーフォーム 1048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台形 1050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台形 1051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3" name="円/楕円 1052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4" name="円/楕円 1053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フリーフォーム 1055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7" name="フリーフォーム 1056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0" name="フリーフォーム 1059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1" name="月 1060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2" name="月 1061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3" name="角丸四角形 1062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4" name="角丸四角形 1063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5" name="グループ化 1064"/>
            <p:cNvGrpSpPr/>
            <p:nvPr/>
          </p:nvGrpSpPr>
          <p:grpSpPr>
            <a:xfrm>
              <a:off x="2285934" y="1100707"/>
              <a:ext cx="500032" cy="533007"/>
              <a:chOff x="2285934" y="1100707"/>
              <a:chExt cx="500032" cy="533007"/>
            </a:xfrm>
          </p:grpSpPr>
          <p:sp>
            <p:nvSpPr>
              <p:cNvPr id="1069" name="フリーフォーム 1068"/>
              <p:cNvSpPr/>
              <p:nvPr/>
            </p:nvSpPr>
            <p:spPr>
              <a:xfrm rot="1762025">
                <a:off x="256743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片側の 2 つの角を丸めた四角形 590"/>
              <p:cNvSpPr/>
              <p:nvPr/>
            </p:nvSpPr>
            <p:spPr>
              <a:xfrm rot="2700000">
                <a:off x="2316380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66" name="グループ化 1065"/>
            <p:cNvGrpSpPr/>
            <p:nvPr/>
          </p:nvGrpSpPr>
          <p:grpSpPr>
            <a:xfrm flipH="1">
              <a:off x="2877476" y="1100707"/>
              <a:ext cx="500032" cy="533007"/>
              <a:chOff x="2285934" y="1100707"/>
              <a:chExt cx="500032" cy="533007"/>
            </a:xfrm>
          </p:grpSpPr>
          <p:sp>
            <p:nvSpPr>
              <p:cNvPr id="1067" name="フリーフォーム 1066"/>
              <p:cNvSpPr/>
              <p:nvPr/>
            </p:nvSpPr>
            <p:spPr>
              <a:xfrm rot="1762025">
                <a:off x="256743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片側の 2 つの角を丸めた四角形 590"/>
              <p:cNvSpPr/>
              <p:nvPr/>
            </p:nvSpPr>
            <p:spPr>
              <a:xfrm rot="2700000">
                <a:off x="2316380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1" name="グループ化 1070"/>
          <p:cNvGrpSpPr>
            <a:grpSpLocks noChangeAspect="1"/>
          </p:cNvGrpSpPr>
          <p:nvPr/>
        </p:nvGrpSpPr>
        <p:grpSpPr>
          <a:xfrm>
            <a:off x="4553827" y="2854392"/>
            <a:ext cx="658206" cy="1503506"/>
            <a:chOff x="3916484" y="362081"/>
            <a:chExt cx="1097010" cy="2505844"/>
          </a:xfrm>
        </p:grpSpPr>
        <p:sp>
          <p:nvSpPr>
            <p:cNvPr id="1072" name="フリーフォーム 1071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3" name="フリーフォーム 1072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4" name="片側の 2 つの角を丸めた四角形 1073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5" name="フリーフォーム 1074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6" name="台形 1075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7" name="フリーフォーム 1076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フリーフォーム 1077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角丸四角形 1079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円/楕円 1080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円/楕円 1081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4" name="フリーフォーム 1083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フリーフォーム 1084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フリーフォーム 1085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7" name="片側の 2 つの角を丸めた四角形 1086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8" name="フリーフォーム 1087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9" name="フリーフォーム 1088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0" name="片側の 2 つの角を丸めた四角形 1089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1" name="フリーフォーム 1090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2" name="角丸四角形 1091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3" name="角丸四角形 1092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94" name="グループ化 1093"/>
            <p:cNvGrpSpPr/>
            <p:nvPr/>
          </p:nvGrpSpPr>
          <p:grpSpPr>
            <a:xfrm>
              <a:off x="3916484" y="1100708"/>
              <a:ext cx="500032" cy="533007"/>
              <a:chOff x="3916484" y="1100708"/>
              <a:chExt cx="500032" cy="533007"/>
            </a:xfrm>
          </p:grpSpPr>
          <p:sp>
            <p:nvSpPr>
              <p:cNvPr id="1098" name="フリーフォーム 1097"/>
              <p:cNvSpPr/>
              <p:nvPr/>
            </p:nvSpPr>
            <p:spPr>
              <a:xfrm rot="1762025">
                <a:off x="4197983" y="1476518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9" name="片側の 2 つの角を丸めた四角形 590"/>
              <p:cNvSpPr/>
              <p:nvPr/>
            </p:nvSpPr>
            <p:spPr>
              <a:xfrm rot="2700000">
                <a:off x="3946930" y="1070262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5" name="グループ化 1094"/>
            <p:cNvGrpSpPr/>
            <p:nvPr/>
          </p:nvGrpSpPr>
          <p:grpSpPr>
            <a:xfrm flipH="1">
              <a:off x="4513462" y="1100708"/>
              <a:ext cx="500032" cy="533007"/>
              <a:chOff x="3916484" y="1100708"/>
              <a:chExt cx="500032" cy="533007"/>
            </a:xfrm>
          </p:grpSpPr>
          <p:sp>
            <p:nvSpPr>
              <p:cNvPr id="1096" name="フリーフォーム 1095"/>
              <p:cNvSpPr/>
              <p:nvPr/>
            </p:nvSpPr>
            <p:spPr>
              <a:xfrm rot="1762025">
                <a:off x="4197983" y="1476518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7" name="片側の 2 つの角を丸めた四角形 590"/>
              <p:cNvSpPr/>
              <p:nvPr/>
            </p:nvSpPr>
            <p:spPr>
              <a:xfrm rot="2700000">
                <a:off x="3946930" y="1070262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00" name="グループ化 1099"/>
          <p:cNvGrpSpPr>
            <a:grpSpLocks noChangeAspect="1"/>
          </p:cNvGrpSpPr>
          <p:nvPr/>
        </p:nvGrpSpPr>
        <p:grpSpPr>
          <a:xfrm>
            <a:off x="6484597" y="2809222"/>
            <a:ext cx="653334" cy="1530608"/>
            <a:chOff x="5349570" y="316911"/>
            <a:chExt cx="1088890" cy="2551013"/>
          </a:xfrm>
        </p:grpSpPr>
        <p:sp>
          <p:nvSpPr>
            <p:cNvPr id="1101" name="フリーフォーム 1100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2" name="フリーフォーム 1101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3" name="フリーフォーム 1102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フリーフォーム 1103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5" name="グループ化 1104"/>
            <p:cNvGrpSpPr/>
            <p:nvPr/>
          </p:nvGrpSpPr>
          <p:grpSpPr>
            <a:xfrm>
              <a:off x="5596485" y="316911"/>
              <a:ext cx="593730" cy="1554063"/>
              <a:chOff x="5596485" y="316911"/>
              <a:chExt cx="593730" cy="1554063"/>
            </a:xfrm>
          </p:grpSpPr>
          <p:sp>
            <p:nvSpPr>
              <p:cNvPr id="1112" name="フリーフォーム 1111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3" name="台形 1112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台形 1113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円/楕円 1114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円/楕円 1115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円/楕円 1116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フリーフォーム 1117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フリーフォーム 1118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フリーフォーム 1119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台形 1120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台形 1121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台形 1122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台形 1123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月 1124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月 1125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7" name="グループ化 1126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1136" name="月 1135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37" name="グループ化 1136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1142" name="月 1141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3" name="月 1142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4" name="月 1143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38" name="グループ化 1137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1140" name="月 1139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1" name="月 1140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39" name="月 1138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8" name="月 1127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月 1128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月 1129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月 1130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月 1131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月 1132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角丸四角形 1133"/>
              <p:cNvSpPr/>
              <p:nvPr/>
            </p:nvSpPr>
            <p:spPr>
              <a:xfrm>
                <a:off x="5769518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角丸四角形 1134"/>
              <p:cNvSpPr/>
              <p:nvPr/>
            </p:nvSpPr>
            <p:spPr>
              <a:xfrm>
                <a:off x="5967834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6" name="グループ化 1105"/>
            <p:cNvGrpSpPr/>
            <p:nvPr/>
          </p:nvGrpSpPr>
          <p:grpSpPr>
            <a:xfrm>
              <a:off x="5349570" y="1100707"/>
              <a:ext cx="500032" cy="533007"/>
              <a:chOff x="5349570" y="1100707"/>
              <a:chExt cx="500032" cy="533007"/>
            </a:xfrm>
          </p:grpSpPr>
          <p:sp>
            <p:nvSpPr>
              <p:cNvPr id="1110" name="フリーフォーム 1109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7" name="グループ化 1106"/>
            <p:cNvGrpSpPr/>
            <p:nvPr/>
          </p:nvGrpSpPr>
          <p:grpSpPr>
            <a:xfrm flipH="1">
              <a:off x="5938428" y="1100707"/>
              <a:ext cx="500032" cy="533007"/>
              <a:chOff x="5349570" y="1100707"/>
              <a:chExt cx="500032" cy="533007"/>
            </a:xfrm>
          </p:grpSpPr>
          <p:sp>
            <p:nvSpPr>
              <p:cNvPr id="1108" name="フリーフォーム 1107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9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45" name="グループ化 1144"/>
          <p:cNvGrpSpPr>
            <a:grpSpLocks noChangeAspect="1"/>
          </p:cNvGrpSpPr>
          <p:nvPr/>
        </p:nvGrpSpPr>
        <p:grpSpPr>
          <a:xfrm>
            <a:off x="8341287" y="2848689"/>
            <a:ext cx="654271" cy="1506929"/>
            <a:chOff x="7499837" y="356377"/>
            <a:chExt cx="1090451" cy="2511548"/>
          </a:xfrm>
        </p:grpSpPr>
        <p:sp>
          <p:nvSpPr>
            <p:cNvPr id="1146" name="フリーフォーム 1145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フリーフォーム 1146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8" name="フリーフォーム 1147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9" name="台形 1148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フリーフォーム 1149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3" name="フリーフォーム 1152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4" name="フリーフォーム 1153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5" name="円/楕円 1154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6" name="円/楕円 1155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8" name="フリーフォーム 1157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9" name="フリーフォーム 1158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0" name="フリーフォーム 1159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フリーフォーム 1160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フリーフォーム 1161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フリーフォーム 1162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フリーフォーム 1163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フリーフォーム 1164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6" name="角丸四角形 1165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7" name="角丸四角形 1166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68" name="グループ化 1167"/>
            <p:cNvGrpSpPr/>
            <p:nvPr/>
          </p:nvGrpSpPr>
          <p:grpSpPr>
            <a:xfrm>
              <a:off x="7499837" y="1100707"/>
              <a:ext cx="500032" cy="533007"/>
              <a:chOff x="7499837" y="1100707"/>
              <a:chExt cx="500032" cy="533007"/>
            </a:xfrm>
          </p:grpSpPr>
          <p:sp>
            <p:nvSpPr>
              <p:cNvPr id="1172" name="フリーフォーム 1171"/>
              <p:cNvSpPr/>
              <p:nvPr/>
            </p:nvSpPr>
            <p:spPr>
              <a:xfrm rot="1762025">
                <a:off x="7781336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3" name="片側の 2 つの角を丸めた四角形 590"/>
              <p:cNvSpPr/>
              <p:nvPr/>
            </p:nvSpPr>
            <p:spPr>
              <a:xfrm rot="2700000">
                <a:off x="7530283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flipH="1">
              <a:off x="8090256" y="1100707"/>
              <a:ext cx="500032" cy="533007"/>
              <a:chOff x="7499837" y="1100707"/>
              <a:chExt cx="500032" cy="533007"/>
            </a:xfrm>
          </p:grpSpPr>
          <p:sp>
            <p:nvSpPr>
              <p:cNvPr id="1170" name="フリーフォーム 1169"/>
              <p:cNvSpPr/>
              <p:nvPr/>
            </p:nvSpPr>
            <p:spPr>
              <a:xfrm rot="1762025">
                <a:off x="7781336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1" name="片側の 2 つの角を丸めた四角形 590"/>
              <p:cNvSpPr/>
              <p:nvPr/>
            </p:nvSpPr>
            <p:spPr>
              <a:xfrm rot="2700000">
                <a:off x="7530283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859558" y="880093"/>
            <a:ext cx="572710" cy="1522181"/>
            <a:chOff x="2225265" y="330955"/>
            <a:chExt cx="954517" cy="2536969"/>
          </a:xfrm>
        </p:grpSpPr>
        <p:sp>
          <p:nvSpPr>
            <p:cNvPr id="3" name="円/楕円 73"/>
            <p:cNvSpPr/>
            <p:nvPr/>
          </p:nvSpPr>
          <p:spPr>
            <a:xfrm>
              <a:off x="251814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台形 3"/>
            <p:cNvSpPr/>
            <p:nvPr/>
          </p:nvSpPr>
          <p:spPr>
            <a:xfrm>
              <a:off x="268272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台形 4"/>
            <p:cNvSpPr/>
            <p:nvPr/>
          </p:nvSpPr>
          <p:spPr>
            <a:xfrm rot="10800000">
              <a:off x="260603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2510804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770037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 rot="20700000">
              <a:off x="252801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 rot="900000" flipH="1">
              <a:off x="293726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円/楕円 9"/>
            <p:cNvSpPr/>
            <p:nvPr/>
          </p:nvSpPr>
          <p:spPr>
            <a:xfrm>
              <a:off x="256590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 rot="10800000">
              <a:off x="260603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247257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75308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75308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flipH="1">
              <a:off x="253031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弦 15"/>
            <p:cNvSpPr/>
            <p:nvPr/>
          </p:nvSpPr>
          <p:spPr>
            <a:xfrm rot="5400000">
              <a:off x="256438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弦 16"/>
            <p:cNvSpPr/>
            <p:nvPr/>
          </p:nvSpPr>
          <p:spPr>
            <a:xfrm rot="16200000" flipH="1">
              <a:off x="260117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2531709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 flipH="1">
              <a:off x="2770038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264878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角丸四角形 20"/>
            <p:cNvSpPr/>
            <p:nvPr/>
          </p:nvSpPr>
          <p:spPr>
            <a:xfrm>
              <a:off x="284710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816891" y="804303"/>
              <a:ext cx="362891" cy="334419"/>
              <a:chOff x="2816891" y="804303"/>
              <a:chExt cx="362891" cy="334419"/>
            </a:xfrm>
          </p:grpSpPr>
          <p:sp>
            <p:nvSpPr>
              <p:cNvPr id="25" name="角丸四角形 24"/>
              <p:cNvSpPr/>
              <p:nvPr/>
            </p:nvSpPr>
            <p:spPr>
              <a:xfrm>
                <a:off x="2926621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/>
              <p:cNvGrpSpPr/>
              <p:nvPr/>
            </p:nvGrpSpPr>
            <p:grpSpPr>
              <a:xfrm>
                <a:off x="2816891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" name="グループ化 27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9" name="グループ化 2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1" name="角丸四角形 3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" name="角丸四角形 3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" name="角丸四角形 3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角丸四角形 3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3" name="フリーフォーム 22"/>
            <p:cNvSpPr/>
            <p:nvPr/>
          </p:nvSpPr>
          <p:spPr>
            <a:xfrm rot="1762025">
              <a:off x="250676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片側の 2 つの角を丸めた四角形 590"/>
            <p:cNvSpPr/>
            <p:nvPr/>
          </p:nvSpPr>
          <p:spPr>
            <a:xfrm rot="2700000">
              <a:off x="225571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" name="グループ化 39"/>
          <p:cNvGrpSpPr>
            <a:grpSpLocks noChangeAspect="1"/>
          </p:cNvGrpSpPr>
          <p:nvPr/>
        </p:nvGrpSpPr>
        <p:grpSpPr>
          <a:xfrm>
            <a:off x="2650160" y="880093"/>
            <a:ext cx="560627" cy="1522181"/>
            <a:chOff x="3263670" y="330955"/>
            <a:chExt cx="934379" cy="2536969"/>
          </a:xfrm>
        </p:grpSpPr>
        <p:sp>
          <p:nvSpPr>
            <p:cNvPr id="41" name="フリーフォーム 40"/>
            <p:cNvSpPr/>
            <p:nvPr/>
          </p:nvSpPr>
          <p:spPr>
            <a:xfrm>
              <a:off x="3607016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3824476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台形 42"/>
            <p:cNvSpPr/>
            <p:nvPr/>
          </p:nvSpPr>
          <p:spPr>
            <a:xfrm rot="10800000">
              <a:off x="3549901" y="1808326"/>
              <a:ext cx="521300" cy="495054"/>
            </a:xfrm>
            <a:prstGeom prst="trapezoid">
              <a:avLst>
                <a:gd name="adj" fmla="val 1962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73"/>
            <p:cNvSpPr/>
            <p:nvPr/>
          </p:nvSpPr>
          <p:spPr>
            <a:xfrm>
              <a:off x="3559259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台形 44"/>
            <p:cNvSpPr/>
            <p:nvPr/>
          </p:nvSpPr>
          <p:spPr>
            <a:xfrm>
              <a:off x="3723841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台形 45"/>
            <p:cNvSpPr/>
            <p:nvPr/>
          </p:nvSpPr>
          <p:spPr>
            <a:xfrm rot="10800000">
              <a:off x="3647144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46"/>
            <p:cNvSpPr/>
            <p:nvPr/>
          </p:nvSpPr>
          <p:spPr>
            <a:xfrm rot="20700000">
              <a:off x="3569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47"/>
            <p:cNvSpPr/>
            <p:nvPr/>
          </p:nvSpPr>
          <p:spPr>
            <a:xfrm rot="900000" flipH="1">
              <a:off x="3978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3607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 rot="10800000">
              <a:off x="3647144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3513685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3794203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794203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フリーフォーム 53"/>
            <p:cNvSpPr/>
            <p:nvPr/>
          </p:nvSpPr>
          <p:spPr>
            <a:xfrm flipH="1">
              <a:off x="3571428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フリーフォーム 54"/>
            <p:cNvSpPr/>
            <p:nvPr/>
          </p:nvSpPr>
          <p:spPr>
            <a:xfrm>
              <a:off x="3572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 flipH="1">
              <a:off x="3811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月 56"/>
            <p:cNvSpPr/>
            <p:nvPr/>
          </p:nvSpPr>
          <p:spPr>
            <a:xfrm rot="18900000" flipH="1">
              <a:off x="3890757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月 57"/>
            <p:cNvSpPr/>
            <p:nvPr/>
          </p:nvSpPr>
          <p:spPr>
            <a:xfrm rot="3600000">
              <a:off x="3667713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3686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3885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3835158" y="804303"/>
              <a:ext cx="362891" cy="334419"/>
              <a:chOff x="3835158" y="804303"/>
              <a:chExt cx="362891" cy="334419"/>
            </a:xfrm>
          </p:grpSpPr>
          <p:sp>
            <p:nvSpPr>
              <p:cNvPr id="64" name="角丸四角形 63"/>
              <p:cNvSpPr/>
              <p:nvPr/>
            </p:nvSpPr>
            <p:spPr>
              <a:xfrm>
                <a:off x="3944888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5" name="グループ化 64"/>
              <p:cNvGrpSpPr/>
              <p:nvPr/>
            </p:nvGrpSpPr>
            <p:grpSpPr>
              <a:xfrm>
                <a:off x="3835158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66" name="角丸四角形 65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0" name="角丸四角形 69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" name="角丸四角形 70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角丸四角形 71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角丸四角形 72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" name="角丸四角形 73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" name="角丸四角形 74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" name="角丸四角形 75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" name="角丸四角形 76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" name="角丸四角形 77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" name="円/楕円 68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2" name="フリーフォーム 61"/>
            <p:cNvSpPr/>
            <p:nvPr/>
          </p:nvSpPr>
          <p:spPr>
            <a:xfrm rot="1762025">
              <a:off x="3545169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片側の 2 つの角を丸めた四角形 590"/>
            <p:cNvSpPr/>
            <p:nvPr/>
          </p:nvSpPr>
          <p:spPr>
            <a:xfrm rot="2700000">
              <a:off x="3294116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9" name="グループ化 78"/>
          <p:cNvGrpSpPr>
            <a:grpSpLocks noChangeAspect="1"/>
          </p:cNvGrpSpPr>
          <p:nvPr/>
        </p:nvGrpSpPr>
        <p:grpSpPr>
          <a:xfrm>
            <a:off x="4591388" y="911218"/>
            <a:ext cx="554948" cy="1503506"/>
            <a:chOff x="4281247" y="362080"/>
            <a:chExt cx="924914" cy="2505844"/>
          </a:xfrm>
        </p:grpSpPr>
        <p:sp>
          <p:nvSpPr>
            <p:cNvPr id="80" name="片側の 2 つの角を丸めた四角形 79"/>
            <p:cNvSpPr/>
            <p:nvPr/>
          </p:nvSpPr>
          <p:spPr>
            <a:xfrm>
              <a:off x="4592208" y="362080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" name="フリーフォーム 80"/>
            <p:cNvSpPr/>
            <p:nvPr/>
          </p:nvSpPr>
          <p:spPr>
            <a:xfrm>
              <a:off x="4616836" y="1791600"/>
              <a:ext cx="201052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フリーフォーム 81"/>
            <p:cNvSpPr/>
            <p:nvPr/>
          </p:nvSpPr>
          <p:spPr>
            <a:xfrm>
              <a:off x="4830888" y="1791600"/>
              <a:ext cx="201054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" name="台形 82"/>
            <p:cNvSpPr/>
            <p:nvPr/>
          </p:nvSpPr>
          <p:spPr>
            <a:xfrm>
              <a:off x="4523140" y="1560910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フリーフォーム 83"/>
            <p:cNvSpPr/>
            <p:nvPr/>
          </p:nvSpPr>
          <p:spPr>
            <a:xfrm>
              <a:off x="4641065" y="805868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 rot="10800000">
              <a:off x="4633243" y="964868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4683488" y="1538932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角丸四角形 86"/>
            <p:cNvSpPr/>
            <p:nvPr/>
          </p:nvSpPr>
          <p:spPr>
            <a:xfrm>
              <a:off x="4774715" y="1535879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 rot="20700000">
              <a:off x="45851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 rot="900000" flipH="1">
              <a:off x="49943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46230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フリーフォーム 90"/>
            <p:cNvSpPr/>
            <p:nvPr/>
          </p:nvSpPr>
          <p:spPr>
            <a:xfrm>
              <a:off x="45888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 91"/>
            <p:cNvSpPr/>
            <p:nvPr/>
          </p:nvSpPr>
          <p:spPr>
            <a:xfrm flipH="1">
              <a:off x="48271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フリーフォーム 92"/>
            <p:cNvSpPr/>
            <p:nvPr/>
          </p:nvSpPr>
          <p:spPr>
            <a:xfrm>
              <a:off x="452968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フリーフォーム 93"/>
            <p:cNvSpPr/>
            <p:nvPr/>
          </p:nvSpPr>
          <p:spPr>
            <a:xfrm>
              <a:off x="4613307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片側の 2 つの角を丸めた四角形 94"/>
            <p:cNvSpPr/>
            <p:nvPr/>
          </p:nvSpPr>
          <p:spPr>
            <a:xfrm rot="11700000">
              <a:off x="4556023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フリーフォーム 95"/>
            <p:cNvSpPr/>
            <p:nvPr/>
          </p:nvSpPr>
          <p:spPr>
            <a:xfrm flipH="1">
              <a:off x="4934336" y="945461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フリーフォーム 96"/>
            <p:cNvSpPr/>
            <p:nvPr/>
          </p:nvSpPr>
          <p:spPr>
            <a:xfrm flipH="1">
              <a:off x="4940565" y="945460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片側の 2 つの角を丸めた四角形 97"/>
            <p:cNvSpPr/>
            <p:nvPr/>
          </p:nvSpPr>
          <p:spPr>
            <a:xfrm rot="9900000" flipH="1">
              <a:off x="5028086" y="1569171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 98"/>
            <p:cNvSpPr/>
            <p:nvPr/>
          </p:nvSpPr>
          <p:spPr>
            <a:xfrm rot="5400000">
              <a:off x="4730119" y="270798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470272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角丸四角形 100"/>
            <p:cNvSpPr/>
            <p:nvPr/>
          </p:nvSpPr>
          <p:spPr>
            <a:xfrm>
              <a:off x="490104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4843270" y="804303"/>
              <a:ext cx="362891" cy="334419"/>
              <a:chOff x="4843270" y="804303"/>
              <a:chExt cx="362891" cy="334419"/>
            </a:xfrm>
          </p:grpSpPr>
          <p:sp>
            <p:nvSpPr>
              <p:cNvPr id="105" name="角丸四角形 104"/>
              <p:cNvSpPr/>
              <p:nvPr/>
            </p:nvSpPr>
            <p:spPr>
              <a:xfrm>
                <a:off x="495300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/>
              <p:cNvGrpSpPr/>
              <p:nvPr/>
            </p:nvGrpSpPr>
            <p:grpSpPr>
              <a:xfrm>
                <a:off x="484327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107" name="角丸四角形 106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09" name="グループ化 10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11" name="角丸四角形 11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" name="角丸四角形 11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3" name="角丸四角形 11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角丸四角形 11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" name="角丸四角形 11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角丸四角形 11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7" name="角丸四角形 11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角丸四角形 11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角丸四角形 11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0" name="円/楕円 10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03" name="フリーフォーム 102"/>
            <p:cNvSpPr/>
            <p:nvPr/>
          </p:nvSpPr>
          <p:spPr>
            <a:xfrm rot="1762025">
              <a:off x="4562746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" name="片側の 2 つの角を丸めた四角形 590"/>
            <p:cNvSpPr/>
            <p:nvPr/>
          </p:nvSpPr>
          <p:spPr>
            <a:xfrm rot="2700000">
              <a:off x="4311693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/>
          <p:cNvGrpSpPr>
            <a:grpSpLocks noChangeAspect="1"/>
          </p:cNvGrpSpPr>
          <p:nvPr/>
        </p:nvGrpSpPr>
        <p:grpSpPr>
          <a:xfrm>
            <a:off x="6524404" y="866049"/>
            <a:ext cx="562027" cy="1530608"/>
            <a:chOff x="5349570" y="316911"/>
            <a:chExt cx="936711" cy="2551013"/>
          </a:xfrm>
        </p:grpSpPr>
        <p:sp>
          <p:nvSpPr>
            <p:cNvPr id="121" name="フリーフォーム 120"/>
            <p:cNvSpPr/>
            <p:nvPr/>
          </p:nvSpPr>
          <p:spPr>
            <a:xfrm>
              <a:off x="5650368" y="344461"/>
              <a:ext cx="489192" cy="541278"/>
            </a:xfrm>
            <a:custGeom>
              <a:avLst/>
              <a:gdLst>
                <a:gd name="connsiteX0" fmla="*/ 214265 w 489192"/>
                <a:gd name="connsiteY0" fmla="*/ 0 h 541278"/>
                <a:gd name="connsiteX1" fmla="*/ 244596 w 489192"/>
                <a:gd name="connsiteY1" fmla="*/ 3862 h 541278"/>
                <a:gd name="connsiteX2" fmla="*/ 274927 w 489192"/>
                <a:gd name="connsiteY2" fmla="*/ 0 h 541278"/>
                <a:gd name="connsiteX3" fmla="*/ 489192 w 489192"/>
                <a:gd name="connsiteY3" fmla="*/ 270639 h 541278"/>
                <a:gd name="connsiteX4" fmla="*/ 274927 w 489192"/>
                <a:gd name="connsiteY4" fmla="*/ 541278 h 541278"/>
                <a:gd name="connsiteX5" fmla="*/ 244596 w 489192"/>
                <a:gd name="connsiteY5" fmla="*/ 537416 h 541278"/>
                <a:gd name="connsiteX6" fmla="*/ 214265 w 489192"/>
                <a:gd name="connsiteY6" fmla="*/ 541278 h 541278"/>
                <a:gd name="connsiteX7" fmla="*/ 0 w 489192"/>
                <a:gd name="connsiteY7" fmla="*/ 270639 h 541278"/>
                <a:gd name="connsiteX8" fmla="*/ 214265 w 489192"/>
                <a:gd name="connsiteY8" fmla="*/ 0 h 54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192" h="541278">
                  <a:moveTo>
                    <a:pt x="214265" y="0"/>
                  </a:moveTo>
                  <a:lnTo>
                    <a:pt x="244596" y="3862"/>
                  </a:lnTo>
                  <a:lnTo>
                    <a:pt x="274927" y="0"/>
                  </a:lnTo>
                  <a:cubicBezTo>
                    <a:pt x="393262" y="0"/>
                    <a:pt x="489192" y="121169"/>
                    <a:pt x="489192" y="270639"/>
                  </a:cubicBezTo>
                  <a:cubicBezTo>
                    <a:pt x="489192" y="420109"/>
                    <a:pt x="393262" y="541278"/>
                    <a:pt x="274927" y="541278"/>
                  </a:cubicBezTo>
                  <a:lnTo>
                    <a:pt x="244596" y="537416"/>
                  </a:lnTo>
                  <a:lnTo>
                    <a:pt x="214265" y="541278"/>
                  </a:lnTo>
                  <a:cubicBezTo>
                    <a:pt x="95930" y="541278"/>
                    <a:pt x="0" y="420109"/>
                    <a:pt x="0" y="270639"/>
                  </a:cubicBezTo>
                  <a:cubicBezTo>
                    <a:pt x="0" y="121169"/>
                    <a:pt x="95930" y="0"/>
                    <a:pt x="21426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台形 121"/>
            <p:cNvSpPr/>
            <p:nvPr/>
          </p:nvSpPr>
          <p:spPr>
            <a:xfrm>
              <a:off x="5806641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台形 122"/>
            <p:cNvSpPr/>
            <p:nvPr/>
          </p:nvSpPr>
          <p:spPr>
            <a:xfrm rot="10800000">
              <a:off x="5713936" y="946034"/>
              <a:ext cx="364962" cy="503269"/>
            </a:xfrm>
            <a:prstGeom prst="trapezoid">
              <a:avLst>
                <a:gd name="adj" fmla="val 3704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フリーフォーム 123"/>
            <p:cNvSpPr/>
            <p:nvPr/>
          </p:nvSpPr>
          <p:spPr>
            <a:xfrm>
              <a:off x="5634718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フリーフォーム 124"/>
            <p:cNvSpPr/>
            <p:nvPr/>
          </p:nvSpPr>
          <p:spPr>
            <a:xfrm>
              <a:off x="5893951" y="1791600"/>
              <a:ext cx="259235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円/楕円 125"/>
            <p:cNvSpPr/>
            <p:nvPr/>
          </p:nvSpPr>
          <p:spPr>
            <a:xfrm rot="20700000">
              <a:off x="5651932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円/楕円 126"/>
            <p:cNvSpPr/>
            <p:nvPr/>
          </p:nvSpPr>
          <p:spPr>
            <a:xfrm rot="900000" flipH="1">
              <a:off x="6061180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5689816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フリーフォーム 128"/>
            <p:cNvSpPr/>
            <p:nvPr/>
          </p:nvSpPr>
          <p:spPr>
            <a:xfrm>
              <a:off x="5596485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" name="フリーフォーム 129"/>
            <p:cNvSpPr/>
            <p:nvPr/>
          </p:nvSpPr>
          <p:spPr>
            <a:xfrm>
              <a:off x="56556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 130"/>
            <p:cNvSpPr/>
            <p:nvPr/>
          </p:nvSpPr>
          <p:spPr>
            <a:xfrm flipH="1">
              <a:off x="58939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 131"/>
            <p:cNvSpPr/>
            <p:nvPr/>
          </p:nvSpPr>
          <p:spPr>
            <a:xfrm flipH="1">
              <a:off x="5642635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フリーフォーム 132"/>
            <p:cNvSpPr/>
            <p:nvPr/>
          </p:nvSpPr>
          <p:spPr>
            <a:xfrm flipH="1">
              <a:off x="5710170" y="945458"/>
              <a:ext cx="368728" cy="113567"/>
            </a:xfrm>
            <a:custGeom>
              <a:avLst/>
              <a:gdLst>
                <a:gd name="connsiteX0" fmla="*/ 440253 w 468971"/>
                <a:gd name="connsiteY0" fmla="*/ 0 h 161891"/>
                <a:gd name="connsiteX1" fmla="*/ 414568 w 468971"/>
                <a:gd name="connsiteY1" fmla="*/ 0 h 161891"/>
                <a:gd name="connsiteX2" fmla="*/ 368849 w 468971"/>
                <a:gd name="connsiteY2" fmla="*/ 0 h 161891"/>
                <a:gd name="connsiteX3" fmla="*/ 261965 w 468971"/>
                <a:gd name="connsiteY3" fmla="*/ 0 h 161891"/>
                <a:gd name="connsiteX4" fmla="*/ 207006 w 468971"/>
                <a:gd name="connsiteY4" fmla="*/ 0 h 161891"/>
                <a:gd name="connsiteX5" fmla="*/ 100122 w 468971"/>
                <a:gd name="connsiteY5" fmla="*/ 0 h 161891"/>
                <a:gd name="connsiteX6" fmla="*/ 54403 w 468971"/>
                <a:gd name="connsiteY6" fmla="*/ 0 h 161891"/>
                <a:gd name="connsiteX7" fmla="*/ 28718 w 468971"/>
                <a:gd name="connsiteY7" fmla="*/ 0 h 161891"/>
                <a:gd name="connsiteX8" fmla="*/ 0 w 468971"/>
                <a:gd name="connsiteY8" fmla="*/ 161891 h 161891"/>
                <a:gd name="connsiteX9" fmla="*/ 234486 w 468971"/>
                <a:gd name="connsiteY9" fmla="*/ 16982 h 161891"/>
                <a:gd name="connsiteX10" fmla="*/ 468971 w 468971"/>
                <a:gd name="connsiteY10" fmla="*/ 161891 h 16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8971" h="161891">
                  <a:moveTo>
                    <a:pt x="440253" y="0"/>
                  </a:moveTo>
                  <a:lnTo>
                    <a:pt x="414568" y="0"/>
                  </a:lnTo>
                  <a:lnTo>
                    <a:pt x="368849" y="0"/>
                  </a:lnTo>
                  <a:lnTo>
                    <a:pt x="261965" y="0"/>
                  </a:lnTo>
                  <a:lnTo>
                    <a:pt x="207006" y="0"/>
                  </a:lnTo>
                  <a:lnTo>
                    <a:pt x="100122" y="0"/>
                  </a:lnTo>
                  <a:lnTo>
                    <a:pt x="54403" y="0"/>
                  </a:lnTo>
                  <a:lnTo>
                    <a:pt x="28718" y="0"/>
                  </a:lnTo>
                  <a:lnTo>
                    <a:pt x="0" y="161891"/>
                  </a:lnTo>
                  <a:lnTo>
                    <a:pt x="234486" y="16982"/>
                  </a:lnTo>
                  <a:lnTo>
                    <a:pt x="468971" y="16189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台形 133"/>
            <p:cNvSpPr/>
            <p:nvPr/>
          </p:nvSpPr>
          <p:spPr>
            <a:xfrm rot="20700000" flipH="1">
              <a:off x="5884312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5" name="台形 134"/>
            <p:cNvSpPr/>
            <p:nvPr/>
          </p:nvSpPr>
          <p:spPr>
            <a:xfrm rot="900000">
              <a:off x="5792542" y="1053260"/>
              <a:ext cx="98304" cy="255787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台形 135"/>
            <p:cNvSpPr/>
            <p:nvPr/>
          </p:nvSpPr>
          <p:spPr>
            <a:xfrm rot="1800000">
              <a:off x="5776354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台形 136"/>
            <p:cNvSpPr/>
            <p:nvPr/>
          </p:nvSpPr>
          <p:spPr>
            <a:xfrm rot="19800000">
              <a:off x="5904173" y="1037643"/>
              <a:ext cx="98304" cy="188243"/>
            </a:xfrm>
            <a:prstGeom prst="trapezoid">
              <a:avLst>
                <a:gd name="adj" fmla="val 29256"/>
              </a:avLst>
            </a:pr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" name="月 137"/>
            <p:cNvSpPr/>
            <p:nvPr/>
          </p:nvSpPr>
          <p:spPr>
            <a:xfrm rot="3600000">
              <a:off x="5838805" y="893611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9" name="月 138"/>
            <p:cNvSpPr/>
            <p:nvPr/>
          </p:nvSpPr>
          <p:spPr>
            <a:xfrm rot="18000000">
              <a:off x="5838805" y="968077"/>
              <a:ext cx="71707" cy="143413"/>
            </a:xfrm>
            <a:prstGeom prst="moon">
              <a:avLst>
                <a:gd name="adj" fmla="val 8506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0" name="グループ化 139"/>
            <p:cNvGrpSpPr/>
            <p:nvPr/>
          </p:nvGrpSpPr>
          <p:grpSpPr>
            <a:xfrm>
              <a:off x="5842780" y="925086"/>
              <a:ext cx="126538" cy="143414"/>
              <a:chOff x="7175344" y="3390423"/>
              <a:chExt cx="323565" cy="366714"/>
            </a:xfrm>
            <a:solidFill>
              <a:srgbClr val="C00000"/>
            </a:solidFill>
          </p:grpSpPr>
          <p:sp>
            <p:nvSpPr>
              <p:cNvPr id="167" name="月 166"/>
              <p:cNvSpPr/>
              <p:nvPr/>
            </p:nvSpPr>
            <p:spPr>
              <a:xfrm rot="9900000">
                <a:off x="7315552" y="3390423"/>
                <a:ext cx="183357" cy="36671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 rot="3600000">
                <a:off x="7161494" y="3450723"/>
                <a:ext cx="291350" cy="263650"/>
                <a:chOff x="7073503" y="3454718"/>
                <a:chExt cx="425406" cy="384963"/>
              </a:xfrm>
              <a:grpFill/>
            </p:grpSpPr>
            <p:sp>
              <p:nvSpPr>
                <p:cNvPr id="173" name="月 172"/>
                <p:cNvSpPr/>
                <p:nvPr/>
              </p:nvSpPr>
              <p:spPr>
                <a:xfrm rot="3600000">
                  <a:off x="7165181" y="337423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月 173"/>
                <p:cNvSpPr/>
                <p:nvPr/>
              </p:nvSpPr>
              <p:spPr>
                <a:xfrm rot="9900000">
                  <a:off x="7315552" y="3454718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/>
                <p:cNvSpPr/>
                <p:nvPr/>
              </p:nvSpPr>
              <p:spPr>
                <a:xfrm rot="18000000">
                  <a:off x="7165181" y="3564646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9" name="グループ化 168"/>
              <p:cNvGrpSpPr/>
              <p:nvPr/>
            </p:nvGrpSpPr>
            <p:grpSpPr>
              <a:xfrm rot="16200000">
                <a:off x="7230649" y="3552074"/>
                <a:ext cx="146743" cy="129449"/>
                <a:chOff x="7042729" y="3474155"/>
                <a:chExt cx="414346" cy="365515"/>
              </a:xfrm>
              <a:grpFill/>
            </p:grpSpPr>
            <p:sp>
              <p:nvSpPr>
                <p:cNvPr id="171" name="月 170"/>
                <p:cNvSpPr/>
                <p:nvPr/>
              </p:nvSpPr>
              <p:spPr>
                <a:xfrm rot="3600000">
                  <a:off x="7130895" y="3385989"/>
                  <a:ext cx="238013" cy="414346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月 171"/>
                <p:cNvSpPr/>
                <p:nvPr/>
              </p:nvSpPr>
              <p:spPr>
                <a:xfrm rot="18000000">
                  <a:off x="7165180" y="3564634"/>
                  <a:ext cx="183358" cy="366714"/>
                </a:xfrm>
                <a:prstGeom prst="moon">
                  <a:avLst>
                    <a:gd name="adj" fmla="val 8506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" name="月 169"/>
              <p:cNvSpPr/>
              <p:nvPr/>
            </p:nvSpPr>
            <p:spPr>
              <a:xfrm rot="4500000">
                <a:off x="7257550" y="3505695"/>
                <a:ext cx="84724" cy="129874"/>
              </a:xfrm>
              <a:prstGeom prst="moon">
                <a:avLst>
                  <a:gd name="adj" fmla="val 85065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1" name="月 140"/>
            <p:cNvSpPr/>
            <p:nvPr/>
          </p:nvSpPr>
          <p:spPr>
            <a:xfrm rot="453005">
              <a:off x="5684236" y="422186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" name="月 141"/>
            <p:cNvSpPr/>
            <p:nvPr/>
          </p:nvSpPr>
          <p:spPr>
            <a:xfrm rot="21146995" flipH="1">
              <a:off x="6019669" y="422187"/>
              <a:ext cx="85946" cy="491566"/>
            </a:xfrm>
            <a:prstGeom prst="moon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3" name="月 142"/>
            <p:cNvSpPr/>
            <p:nvPr/>
          </p:nvSpPr>
          <p:spPr>
            <a:xfrm rot="2700000">
              <a:off x="5713967" y="316912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" name="月 143"/>
            <p:cNvSpPr/>
            <p:nvPr/>
          </p:nvSpPr>
          <p:spPr>
            <a:xfrm rot="18900000" flipH="1">
              <a:off x="5954318" y="316911"/>
              <a:ext cx="121644" cy="323231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5" name="月 144"/>
            <p:cNvSpPr/>
            <p:nvPr/>
          </p:nvSpPr>
          <p:spPr>
            <a:xfrm rot="19438182" flipH="1">
              <a:off x="5960951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" name="月 145"/>
            <p:cNvSpPr/>
            <p:nvPr/>
          </p:nvSpPr>
          <p:spPr>
            <a:xfrm rot="2161818">
              <a:off x="5736347" y="368076"/>
              <a:ext cx="85143" cy="296055"/>
            </a:xfrm>
            <a:prstGeom prst="moon">
              <a:avLst>
                <a:gd name="adj" fmla="val 65295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576951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5967834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9" name="グループ化 148"/>
            <p:cNvGrpSpPr/>
            <p:nvPr/>
          </p:nvGrpSpPr>
          <p:grpSpPr>
            <a:xfrm>
              <a:off x="5923390" y="804303"/>
              <a:ext cx="362891" cy="334419"/>
              <a:chOff x="5923390" y="804303"/>
              <a:chExt cx="362891" cy="334419"/>
            </a:xfrm>
          </p:grpSpPr>
          <p:sp>
            <p:nvSpPr>
              <p:cNvPr id="152" name="角丸四角形 151"/>
              <p:cNvSpPr/>
              <p:nvPr/>
            </p:nvSpPr>
            <p:spPr>
              <a:xfrm>
                <a:off x="603312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3" name="グループ化 152"/>
              <p:cNvGrpSpPr/>
              <p:nvPr/>
            </p:nvGrpSpPr>
            <p:grpSpPr>
              <a:xfrm>
                <a:off x="592339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154" name="角丸四角形 15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56" name="グループ化 15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58" name="角丸四角形 15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9" name="角丸四角形 15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0" name="角丸四角形 15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1" name="角丸四角形 16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2" name="角丸四角形 16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3" name="角丸四角形 16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角丸四角形 16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5" name="角丸四角形 16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角丸四角形 16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7" name="円/楕円 15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50" name="フリーフォーム 149"/>
            <p:cNvSpPr/>
            <p:nvPr/>
          </p:nvSpPr>
          <p:spPr>
            <a:xfrm rot="1762025">
              <a:off x="5631069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片側の 2 つの角を丸めた四角形 590"/>
            <p:cNvSpPr/>
            <p:nvPr/>
          </p:nvSpPr>
          <p:spPr>
            <a:xfrm rot="2700000">
              <a:off x="5380016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76" name="グループ化 175"/>
          <p:cNvGrpSpPr>
            <a:grpSpLocks noChangeAspect="1"/>
          </p:cNvGrpSpPr>
          <p:nvPr/>
        </p:nvGrpSpPr>
        <p:grpSpPr>
          <a:xfrm>
            <a:off x="8349109" y="905515"/>
            <a:ext cx="558909" cy="1506928"/>
            <a:chOff x="6322238" y="356377"/>
            <a:chExt cx="931515" cy="2511547"/>
          </a:xfrm>
        </p:grpSpPr>
        <p:sp>
          <p:nvSpPr>
            <p:cNvPr id="177" name="円/楕円 390"/>
            <p:cNvSpPr/>
            <p:nvPr/>
          </p:nvSpPr>
          <p:spPr>
            <a:xfrm>
              <a:off x="6618367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6678722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フリーフォーム 178"/>
            <p:cNvSpPr/>
            <p:nvPr/>
          </p:nvSpPr>
          <p:spPr>
            <a:xfrm>
              <a:off x="6667716" y="1791600"/>
              <a:ext cx="192260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 179"/>
            <p:cNvSpPr/>
            <p:nvPr/>
          </p:nvSpPr>
          <p:spPr>
            <a:xfrm>
              <a:off x="6885176" y="1791600"/>
              <a:ext cx="192261" cy="93345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1" name="台形 180"/>
            <p:cNvSpPr/>
            <p:nvPr/>
          </p:nvSpPr>
          <p:spPr>
            <a:xfrm rot="10800000">
              <a:off x="6610601" y="1791600"/>
              <a:ext cx="521300" cy="511780"/>
            </a:xfrm>
            <a:prstGeom prst="trapezoid">
              <a:avLst>
                <a:gd name="adj" fmla="val 1962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2" name="フリーフォーム 181"/>
            <p:cNvSpPr/>
            <p:nvPr/>
          </p:nvSpPr>
          <p:spPr>
            <a:xfrm>
              <a:off x="6633523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3" name="フリーフォーム 182"/>
            <p:cNvSpPr/>
            <p:nvPr/>
          </p:nvSpPr>
          <p:spPr>
            <a:xfrm flipH="1">
              <a:off x="6871852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フリーフォーム 183"/>
            <p:cNvSpPr/>
            <p:nvPr/>
          </p:nvSpPr>
          <p:spPr>
            <a:xfrm>
              <a:off x="6661183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5" name="フリーフォーム 184"/>
            <p:cNvSpPr/>
            <p:nvPr/>
          </p:nvSpPr>
          <p:spPr>
            <a:xfrm rot="10800000">
              <a:off x="6708211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6" name="円/楕円 185"/>
            <p:cNvSpPr/>
            <p:nvPr/>
          </p:nvSpPr>
          <p:spPr>
            <a:xfrm rot="20700000">
              <a:off x="6624390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7" name="円/楕円 186"/>
            <p:cNvSpPr/>
            <p:nvPr/>
          </p:nvSpPr>
          <p:spPr>
            <a:xfrm rot="900000" flipH="1">
              <a:off x="7033638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6662274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 188"/>
            <p:cNvSpPr/>
            <p:nvPr/>
          </p:nvSpPr>
          <p:spPr>
            <a:xfrm>
              <a:off x="6568943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フリーフォーム 189"/>
            <p:cNvSpPr/>
            <p:nvPr/>
          </p:nvSpPr>
          <p:spPr>
            <a:xfrm flipH="1">
              <a:off x="6615093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 190"/>
            <p:cNvSpPr/>
            <p:nvPr/>
          </p:nvSpPr>
          <p:spPr>
            <a:xfrm>
              <a:off x="6685989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" name="フリーフォーム 191"/>
            <p:cNvSpPr/>
            <p:nvPr/>
          </p:nvSpPr>
          <p:spPr>
            <a:xfrm>
              <a:off x="6723892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 192"/>
            <p:cNvSpPr/>
            <p:nvPr/>
          </p:nvSpPr>
          <p:spPr>
            <a:xfrm>
              <a:off x="6769248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フリーフォーム 193"/>
            <p:cNvSpPr/>
            <p:nvPr/>
          </p:nvSpPr>
          <p:spPr>
            <a:xfrm flipH="1">
              <a:off x="6968989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" name="フリーフォーム 194"/>
            <p:cNvSpPr/>
            <p:nvPr/>
          </p:nvSpPr>
          <p:spPr>
            <a:xfrm flipH="1">
              <a:off x="693565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" name="フリーフォーム 195"/>
            <p:cNvSpPr/>
            <p:nvPr/>
          </p:nvSpPr>
          <p:spPr>
            <a:xfrm flipH="1">
              <a:off x="6890295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6746259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6944575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9" name="グループ化 198"/>
            <p:cNvGrpSpPr/>
            <p:nvPr/>
          </p:nvGrpSpPr>
          <p:grpSpPr>
            <a:xfrm>
              <a:off x="6890862" y="804303"/>
              <a:ext cx="362891" cy="334419"/>
              <a:chOff x="6890862" y="804303"/>
              <a:chExt cx="362891" cy="334419"/>
            </a:xfrm>
          </p:grpSpPr>
          <p:sp>
            <p:nvSpPr>
              <p:cNvPr id="202" name="角丸四角形 201"/>
              <p:cNvSpPr/>
              <p:nvPr/>
            </p:nvSpPr>
            <p:spPr>
              <a:xfrm>
                <a:off x="7000592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3" name="グループ化 202"/>
              <p:cNvGrpSpPr/>
              <p:nvPr/>
            </p:nvGrpSpPr>
            <p:grpSpPr>
              <a:xfrm>
                <a:off x="6890862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204" name="角丸四角形 20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5" name="グループ化 20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06" name="グループ化 20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08" name="角丸四角形 20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9" name="角丸四角形 20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0" name="角丸四角形 20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1" name="角丸四角形 21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2" name="角丸四角形 21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3" name="角丸四角形 21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4" name="角丸四角形 21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5" name="角丸四角形 21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6" name="角丸四角形 21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07" name="円/楕円 20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200" name="フリーフォーム 199"/>
            <p:cNvSpPr/>
            <p:nvPr/>
          </p:nvSpPr>
          <p:spPr>
            <a:xfrm rot="1762025">
              <a:off x="6603737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1" name="片側の 2 つの角を丸めた四角形 590"/>
            <p:cNvSpPr/>
            <p:nvPr/>
          </p:nvSpPr>
          <p:spPr>
            <a:xfrm rot="2700000">
              <a:off x="6352684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17" name="グループ化 216"/>
          <p:cNvGrpSpPr>
            <a:grpSpLocks noChangeAspect="1"/>
          </p:cNvGrpSpPr>
          <p:nvPr/>
        </p:nvGrpSpPr>
        <p:grpSpPr>
          <a:xfrm>
            <a:off x="890177" y="4783769"/>
            <a:ext cx="626429" cy="1522181"/>
            <a:chOff x="955505" y="330955"/>
            <a:chExt cx="1044048" cy="2536969"/>
          </a:xfrm>
        </p:grpSpPr>
        <p:sp>
          <p:nvSpPr>
            <p:cNvPr id="218" name="フリーフォーム 217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9" name="フリーフォーム 218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" name="フリーフォーム 219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フリーフォーム 220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2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3" name="台形 222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4" name="台形 223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円/楕円 224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円/楕円 225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8" name="フリーフォーム 227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9" name="フリーフォーム 228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2" name="フリーフォーム 231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3" name="弦 232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4" name="弦 233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 236"/>
            <p:cNvSpPr/>
            <p:nvPr/>
          </p:nvSpPr>
          <p:spPr>
            <a:xfrm rot="1762025">
              <a:off x="123700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8" name="片側の 2 つの角を丸めた四角形 590"/>
            <p:cNvSpPr/>
            <p:nvPr/>
          </p:nvSpPr>
          <p:spPr>
            <a:xfrm rot="2700000">
              <a:off x="98595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9" name="グループ化 238"/>
            <p:cNvGrpSpPr/>
            <p:nvPr/>
          </p:nvGrpSpPr>
          <p:grpSpPr>
            <a:xfrm>
              <a:off x="1536300" y="804303"/>
              <a:ext cx="362891" cy="334419"/>
              <a:chOff x="2816891" y="804303"/>
              <a:chExt cx="362891" cy="334419"/>
            </a:xfrm>
          </p:grpSpPr>
          <p:sp>
            <p:nvSpPr>
              <p:cNvPr id="240" name="角丸四角形 239"/>
              <p:cNvSpPr/>
              <p:nvPr/>
            </p:nvSpPr>
            <p:spPr>
              <a:xfrm>
                <a:off x="2926621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1" name="グループ化 240"/>
              <p:cNvGrpSpPr/>
              <p:nvPr/>
            </p:nvGrpSpPr>
            <p:grpSpPr>
              <a:xfrm>
                <a:off x="2816891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242" name="角丸四角形 241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44" name="グループ化 24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46" name="角丸四角形 24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7" name="角丸四角形 24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角丸四角形 24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9" name="角丸四角形 24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0" name="角丸四角形 24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1" name="角丸四角形 25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2" name="角丸四角形 25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3" name="角丸四角形 25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角丸四角形 25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5" name="円/楕円 24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55" name="グループ化 254"/>
          <p:cNvGrpSpPr>
            <a:grpSpLocks noChangeAspect="1"/>
          </p:cNvGrpSpPr>
          <p:nvPr/>
        </p:nvGrpSpPr>
        <p:grpSpPr>
          <a:xfrm>
            <a:off x="2729438" y="4783769"/>
            <a:ext cx="612755" cy="1522182"/>
            <a:chOff x="2285934" y="330955"/>
            <a:chExt cx="1021259" cy="2536970"/>
          </a:xfrm>
        </p:grpSpPr>
        <p:sp>
          <p:nvSpPr>
            <p:cNvPr id="256" name="フリーフォーム 255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7" name="フリーフォーム 256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フリーフォーム 257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9" name="台形 258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0" name="フリーフォーム 259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1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2" name="台形 261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3" name="台形 262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4" name="円/楕円 263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5" name="円/楕円 264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7" name="フリーフォーム 266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8" name="フリーフォーム 267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1" name="フリーフォーム 270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月 271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3" name="月 272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角丸四角形 273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5" name="角丸四角形 274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 275"/>
            <p:cNvSpPr/>
            <p:nvPr/>
          </p:nvSpPr>
          <p:spPr>
            <a:xfrm rot="1762025">
              <a:off x="2567433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7" name="片側の 2 つの角を丸めた四角形 590"/>
            <p:cNvSpPr/>
            <p:nvPr/>
          </p:nvSpPr>
          <p:spPr>
            <a:xfrm rot="2700000">
              <a:off x="2316380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8" name="グループ化 277"/>
            <p:cNvGrpSpPr/>
            <p:nvPr/>
          </p:nvGrpSpPr>
          <p:grpSpPr>
            <a:xfrm>
              <a:off x="2871024" y="804303"/>
              <a:ext cx="362891" cy="334419"/>
              <a:chOff x="3835158" y="804303"/>
              <a:chExt cx="362891" cy="334419"/>
            </a:xfrm>
          </p:grpSpPr>
          <p:sp>
            <p:nvSpPr>
              <p:cNvPr id="279" name="角丸四角形 278"/>
              <p:cNvSpPr/>
              <p:nvPr/>
            </p:nvSpPr>
            <p:spPr>
              <a:xfrm>
                <a:off x="3944888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0" name="グループ化 279"/>
              <p:cNvGrpSpPr/>
              <p:nvPr/>
            </p:nvGrpSpPr>
            <p:grpSpPr>
              <a:xfrm>
                <a:off x="3835158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281" name="角丸四角形 280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2" name="グループ化 281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83" name="グループ化 282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85" name="角丸四角形 284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6" name="角丸四角形 28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角丸四角形 28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8" name="角丸四角形 28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9" name="角丸四角形 28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0" name="角丸四角形 28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1" name="角丸四角形 29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2" name="角丸四角形 291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3" name="角丸四角形 292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4" name="円/楕円 283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94" name="グループ化 293"/>
          <p:cNvGrpSpPr>
            <a:grpSpLocks noChangeAspect="1"/>
          </p:cNvGrpSpPr>
          <p:nvPr/>
        </p:nvGrpSpPr>
        <p:grpSpPr>
          <a:xfrm>
            <a:off x="4623635" y="4814895"/>
            <a:ext cx="613871" cy="1503506"/>
            <a:chOff x="3916484" y="362081"/>
            <a:chExt cx="1023119" cy="2505844"/>
          </a:xfrm>
        </p:grpSpPr>
        <p:sp>
          <p:nvSpPr>
            <p:cNvPr id="295" name="フリーフォーム 294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フリーフォーム 295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7" name="片側の 2 つの角を丸めた四角形 296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8" name="フリーフォーム 297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9" name="台形 298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フリーフォーム 299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1" name="フリーフォーム 300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角丸四角形 302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4" name="円/楕円 303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5" name="円/楕円 304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7" name="フリーフォーム 306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8" name="フリーフォーム 307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9" name="フリーフォーム 308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0" name="片側の 2 つの角を丸めた四角形 309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1" name="フリーフォーム 310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2" name="フリーフォーム 311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片側の 2 つの角を丸めた四角形 312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4" name="フリーフォーム 313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5" name="角丸四角形 314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角丸四角形 315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7" name="フリーフォーム 316"/>
            <p:cNvSpPr/>
            <p:nvPr/>
          </p:nvSpPr>
          <p:spPr>
            <a:xfrm rot="1762025">
              <a:off x="4197983" y="1476518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8" name="片側の 2 つの角を丸めた四角形 590"/>
            <p:cNvSpPr/>
            <p:nvPr/>
          </p:nvSpPr>
          <p:spPr>
            <a:xfrm rot="2700000">
              <a:off x="3946930" y="1070262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9" name="グループ化 318"/>
            <p:cNvGrpSpPr/>
            <p:nvPr/>
          </p:nvGrpSpPr>
          <p:grpSpPr>
            <a:xfrm>
              <a:off x="4508556" y="804303"/>
              <a:ext cx="362891" cy="334419"/>
              <a:chOff x="4843270" y="804303"/>
              <a:chExt cx="362891" cy="334419"/>
            </a:xfrm>
          </p:grpSpPr>
          <p:sp>
            <p:nvSpPr>
              <p:cNvPr id="320" name="角丸四角形 319"/>
              <p:cNvSpPr/>
              <p:nvPr/>
            </p:nvSpPr>
            <p:spPr>
              <a:xfrm>
                <a:off x="495300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1" name="グループ化 320"/>
              <p:cNvGrpSpPr/>
              <p:nvPr/>
            </p:nvGrpSpPr>
            <p:grpSpPr>
              <a:xfrm>
                <a:off x="484327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322" name="角丸四角形 321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3" name="グループ化 322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24" name="グループ化 32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26" name="角丸四角形 32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7" name="角丸四角形 32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角丸四角形 32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角丸四角形 32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角丸四角形 32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角丸四角形 33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2" name="角丸四角形 33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角丸四角形 33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4" name="角丸四角形 33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5" name="円/楕円 324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35" name="グループ化 334"/>
          <p:cNvGrpSpPr>
            <a:grpSpLocks noChangeAspect="1"/>
          </p:cNvGrpSpPr>
          <p:nvPr/>
        </p:nvGrpSpPr>
        <p:grpSpPr>
          <a:xfrm>
            <a:off x="6506295" y="4769725"/>
            <a:ext cx="621596" cy="1530608"/>
            <a:chOff x="5349570" y="316911"/>
            <a:chExt cx="1035994" cy="2551013"/>
          </a:xfrm>
        </p:grpSpPr>
        <p:sp>
          <p:nvSpPr>
            <p:cNvPr id="336" name="フリーフォーム 335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7" name="フリーフォーム 336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8" name="フリーフォーム 337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9" name="フリーフォーム 338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0" name="グループ化 339"/>
            <p:cNvGrpSpPr/>
            <p:nvPr/>
          </p:nvGrpSpPr>
          <p:grpSpPr>
            <a:xfrm>
              <a:off x="5349570" y="316911"/>
              <a:ext cx="840645" cy="1554063"/>
              <a:chOff x="5349570" y="316911"/>
              <a:chExt cx="840645" cy="1554063"/>
            </a:xfrm>
          </p:grpSpPr>
          <p:sp>
            <p:nvSpPr>
              <p:cNvPr id="357" name="フリーフォーム 356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台形 357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台形 358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円/楕円 359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360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フリーフォーム 362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フリーフォーム 363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フリーフォーム 364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台形 365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台形 366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台形 367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台形 368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月 369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月 370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72" name="グループ化 371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383" name="月 382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389" name="月 388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0" name="月 389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月 390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387" name="月 386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8" name="月 387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6" name="月 385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3" name="月 372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月 373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月 374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月 375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月 376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月 377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角丸四角形 378"/>
              <p:cNvSpPr/>
              <p:nvPr/>
            </p:nvSpPr>
            <p:spPr>
              <a:xfrm>
                <a:off x="5769518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角丸四角形 379"/>
              <p:cNvSpPr/>
              <p:nvPr/>
            </p:nvSpPr>
            <p:spPr>
              <a:xfrm>
                <a:off x="5967834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フリーフォーム 380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5923390" y="804303"/>
              <a:ext cx="362891" cy="334419"/>
              <a:chOff x="5923390" y="804303"/>
              <a:chExt cx="362891" cy="334419"/>
            </a:xfrm>
          </p:grpSpPr>
          <p:sp>
            <p:nvSpPr>
              <p:cNvPr id="342" name="角丸四角形 341"/>
              <p:cNvSpPr/>
              <p:nvPr/>
            </p:nvSpPr>
            <p:spPr>
              <a:xfrm>
                <a:off x="6033120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3" name="グループ化 342"/>
              <p:cNvGrpSpPr/>
              <p:nvPr/>
            </p:nvGrpSpPr>
            <p:grpSpPr>
              <a:xfrm>
                <a:off x="5923390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344" name="角丸四角形 343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5" name="グループ化 344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46" name="グループ化 345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48" name="角丸四角形 347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9" name="角丸四角形 34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0" name="角丸四角形 34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1" name="角丸四角形 35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2" name="角丸四角形 35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3" name="角丸四角形 35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4" name="角丸四角形 35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5" name="角丸四角形 354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6" name="角丸四角形 355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7" name="円/楕円 346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92" name="グループ化 391"/>
          <p:cNvGrpSpPr>
            <a:grpSpLocks noChangeAspect="1"/>
          </p:cNvGrpSpPr>
          <p:nvPr/>
        </p:nvGrpSpPr>
        <p:grpSpPr>
          <a:xfrm>
            <a:off x="8328375" y="4809192"/>
            <a:ext cx="612833" cy="1506929"/>
            <a:chOff x="7499837" y="356377"/>
            <a:chExt cx="1021388" cy="2511548"/>
          </a:xfrm>
        </p:grpSpPr>
        <p:sp>
          <p:nvSpPr>
            <p:cNvPr id="393" name="フリーフォーム 392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4" name="フリーフォーム 393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5" name="フリーフォーム 394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6" name="台形 395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7" name="フリーフォーム 396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8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0" name="フリーフォーム 399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1" name="フリーフォーム 400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2" name="円/楕円 401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3" name="円/楕円 402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5" name="フリーフォーム 404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フリーフォーム 405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7" name="フリーフォーム 406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8" name="フリーフォーム 407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9" name="フリーフォーム 408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0" name="フリーフォーム 409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1" name="フリーフォーム 410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2" name="フリーフォーム 411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3" name="角丸四角形 412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4" name="角丸四角形 413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5" name="フリーフォーム 414"/>
            <p:cNvSpPr/>
            <p:nvPr/>
          </p:nvSpPr>
          <p:spPr>
            <a:xfrm rot="1762025">
              <a:off x="7781336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片側の 2 つの角を丸めた四角形 590"/>
            <p:cNvSpPr/>
            <p:nvPr/>
          </p:nvSpPr>
          <p:spPr>
            <a:xfrm rot="2700000">
              <a:off x="7530283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7" name="グループ化 416"/>
            <p:cNvGrpSpPr/>
            <p:nvPr/>
          </p:nvGrpSpPr>
          <p:grpSpPr>
            <a:xfrm>
              <a:off x="8066584" y="804303"/>
              <a:ext cx="362891" cy="334419"/>
              <a:chOff x="6890862" y="804303"/>
              <a:chExt cx="362891" cy="334419"/>
            </a:xfrm>
          </p:grpSpPr>
          <p:sp>
            <p:nvSpPr>
              <p:cNvPr id="418" name="角丸四角形 417"/>
              <p:cNvSpPr/>
              <p:nvPr/>
            </p:nvSpPr>
            <p:spPr>
              <a:xfrm>
                <a:off x="7000592" y="1001660"/>
                <a:ext cx="211045" cy="137062"/>
              </a:xfrm>
              <a:prstGeom prst="roundRect">
                <a:avLst>
                  <a:gd name="adj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9" name="グループ化 418"/>
              <p:cNvGrpSpPr/>
              <p:nvPr/>
            </p:nvGrpSpPr>
            <p:grpSpPr>
              <a:xfrm>
                <a:off x="6890862" y="804303"/>
                <a:ext cx="362891" cy="305034"/>
                <a:chOff x="2540400" y="2060651"/>
                <a:chExt cx="999856" cy="840446"/>
              </a:xfrm>
            </p:grpSpPr>
            <p:sp>
              <p:nvSpPr>
                <p:cNvPr id="420" name="角丸四角形 419"/>
                <p:cNvSpPr/>
                <p:nvPr/>
              </p:nvSpPr>
              <p:spPr>
                <a:xfrm>
                  <a:off x="2839266" y="2523456"/>
                  <a:ext cx="588416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1" name="グループ化 420"/>
                <p:cNvGrpSpPr/>
                <p:nvPr/>
              </p:nvGrpSpPr>
              <p:grpSpPr>
                <a:xfrm>
                  <a:off x="2540400" y="2060651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422" name="グループ化 42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424" name="角丸四角形 42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5" name="角丸四角形 42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角丸四角形 42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7" name="角丸四角形 42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8" name="角丸四角形 42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9" name="角丸四角形 42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0" name="角丸四角形 42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1" name="角丸四角形 43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2" name="角丸四角形 43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3" name="円/楕円 422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33" name="グループ化 432"/>
          <p:cNvGrpSpPr>
            <a:grpSpLocks noChangeAspect="1"/>
          </p:cNvGrpSpPr>
          <p:nvPr/>
        </p:nvGrpSpPr>
        <p:grpSpPr>
          <a:xfrm>
            <a:off x="891798" y="2823266"/>
            <a:ext cx="654352" cy="1522181"/>
            <a:chOff x="955505" y="330955"/>
            <a:chExt cx="1090586" cy="2536969"/>
          </a:xfrm>
        </p:grpSpPr>
        <p:sp>
          <p:nvSpPr>
            <p:cNvPr id="434" name="フリーフォーム 433"/>
            <p:cNvSpPr/>
            <p:nvPr/>
          </p:nvSpPr>
          <p:spPr>
            <a:xfrm>
              <a:off x="1106577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5" name="フリーフォーム 434"/>
            <p:cNvSpPr/>
            <p:nvPr/>
          </p:nvSpPr>
          <p:spPr>
            <a:xfrm>
              <a:off x="997864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6" name="フリーフォーム 435"/>
            <p:cNvSpPr/>
            <p:nvPr/>
          </p:nvSpPr>
          <p:spPr>
            <a:xfrm flipH="1">
              <a:off x="1498334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フリーフォーム 436"/>
            <p:cNvSpPr/>
            <p:nvPr/>
          </p:nvSpPr>
          <p:spPr>
            <a:xfrm flipH="1">
              <a:off x="176122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8" name="円/楕円 73"/>
            <p:cNvSpPr/>
            <p:nvPr/>
          </p:nvSpPr>
          <p:spPr>
            <a:xfrm>
              <a:off x="1248385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9" name="台形 438"/>
            <p:cNvSpPr/>
            <p:nvPr/>
          </p:nvSpPr>
          <p:spPr>
            <a:xfrm>
              <a:off x="1412967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0" name="台形 439"/>
            <p:cNvSpPr/>
            <p:nvPr/>
          </p:nvSpPr>
          <p:spPr>
            <a:xfrm rot="10800000">
              <a:off x="1336270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1" name="円/楕円 440"/>
            <p:cNvSpPr/>
            <p:nvPr/>
          </p:nvSpPr>
          <p:spPr>
            <a:xfrm rot="20700000">
              <a:off x="1258258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2" name="円/楕円 441"/>
            <p:cNvSpPr/>
            <p:nvPr/>
          </p:nvSpPr>
          <p:spPr>
            <a:xfrm rot="900000" flipH="1">
              <a:off x="1667506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1296142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4" name="フリーフォーム 443"/>
            <p:cNvSpPr/>
            <p:nvPr/>
          </p:nvSpPr>
          <p:spPr>
            <a:xfrm rot="10800000">
              <a:off x="1336271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5" name="フリーフォーム 444"/>
            <p:cNvSpPr/>
            <p:nvPr/>
          </p:nvSpPr>
          <p:spPr>
            <a:xfrm>
              <a:off x="1202811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1483329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7" name="円/楕円 446"/>
            <p:cNvSpPr/>
            <p:nvPr/>
          </p:nvSpPr>
          <p:spPr>
            <a:xfrm>
              <a:off x="1483329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8" name="フリーフォーム 447"/>
            <p:cNvSpPr/>
            <p:nvPr/>
          </p:nvSpPr>
          <p:spPr>
            <a:xfrm flipH="1">
              <a:off x="1260554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9" name="弦 448"/>
            <p:cNvSpPr/>
            <p:nvPr/>
          </p:nvSpPr>
          <p:spPr>
            <a:xfrm rot="5400000">
              <a:off x="1294621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0" name="弦 449"/>
            <p:cNvSpPr/>
            <p:nvPr/>
          </p:nvSpPr>
          <p:spPr>
            <a:xfrm rot="16200000" flipH="1">
              <a:off x="1331411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1" name="角丸四角形 450"/>
            <p:cNvSpPr/>
            <p:nvPr/>
          </p:nvSpPr>
          <p:spPr>
            <a:xfrm>
              <a:off x="1379029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2" name="角丸四角形 451"/>
            <p:cNvSpPr/>
            <p:nvPr/>
          </p:nvSpPr>
          <p:spPr>
            <a:xfrm>
              <a:off x="1577345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3" name="フリーフォーム 452"/>
            <p:cNvSpPr/>
            <p:nvPr/>
          </p:nvSpPr>
          <p:spPr>
            <a:xfrm rot="1762025">
              <a:off x="1237004" y="1476517"/>
              <a:ext cx="153096" cy="157197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35585 w 407496"/>
                <a:gd name="connsiteY9" fmla="*/ 392721 h 392721"/>
                <a:gd name="connsiteX10" fmla="*/ 167647 w 407496"/>
                <a:gd name="connsiteY10" fmla="*/ 392720 h 392721"/>
                <a:gd name="connsiteX11" fmla="*/ 146968 w 407496"/>
                <a:gd name="connsiteY11" fmla="*/ 388545 h 392721"/>
                <a:gd name="connsiteX12" fmla="*/ 145241 w 407496"/>
                <a:gd name="connsiteY12" fmla="*/ 387381 h 392721"/>
                <a:gd name="connsiteX13" fmla="*/ 124022 w 407496"/>
                <a:gd name="connsiteY13" fmla="*/ 384849 h 392721"/>
                <a:gd name="connsiteX14" fmla="*/ 99198 w 407496"/>
                <a:gd name="connsiteY14" fmla="*/ 363761 h 392721"/>
                <a:gd name="connsiteX15" fmla="*/ 98212 w 407496"/>
                <a:gd name="connsiteY15" fmla="*/ 361270 h 392721"/>
                <a:gd name="connsiteX16" fmla="*/ 93849 w 407496"/>
                <a:gd name="connsiteY16" fmla="*/ 366650 h 392721"/>
                <a:gd name="connsiteX17" fmla="*/ 52121 w 407496"/>
                <a:gd name="connsiteY17" fmla="*/ 379766 h 392721"/>
                <a:gd name="connsiteX18" fmla="*/ 225 w 407496"/>
                <a:gd name="connsiteY18" fmla="*/ 317806 h 392721"/>
                <a:gd name="connsiteX19" fmla="*/ 20103 w 407496"/>
                <a:gd name="connsiteY19" fmla="*/ 92911 h 392721"/>
                <a:gd name="connsiteX20" fmla="*/ 59509 w 407496"/>
                <a:gd name="connsiteY20" fmla="*/ 43530 h 392721"/>
                <a:gd name="connsiteX21" fmla="*/ 71374 w 407496"/>
                <a:gd name="connsiteY21" fmla="*/ 42206 h 392721"/>
                <a:gd name="connsiteX22" fmla="*/ 74764 w 407496"/>
                <a:gd name="connsiteY22" fmla="*/ 30563 h 392721"/>
                <a:gd name="connsiteX23" fmla="*/ 107625 w 407496"/>
                <a:gd name="connsiteY23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88713 w 407496"/>
                <a:gd name="connsiteY7" fmla="*/ 339594 h 392721"/>
                <a:gd name="connsiteX8" fmla="*/ 235585 w 407496"/>
                <a:gd name="connsiteY8" fmla="*/ 392721 h 392721"/>
                <a:gd name="connsiteX9" fmla="*/ 167647 w 407496"/>
                <a:gd name="connsiteY9" fmla="*/ 392720 h 392721"/>
                <a:gd name="connsiteX10" fmla="*/ 146968 w 407496"/>
                <a:gd name="connsiteY10" fmla="*/ 388545 h 392721"/>
                <a:gd name="connsiteX11" fmla="*/ 145241 w 407496"/>
                <a:gd name="connsiteY11" fmla="*/ 387381 h 392721"/>
                <a:gd name="connsiteX12" fmla="*/ 124022 w 407496"/>
                <a:gd name="connsiteY12" fmla="*/ 384849 h 392721"/>
                <a:gd name="connsiteX13" fmla="*/ 99198 w 407496"/>
                <a:gd name="connsiteY13" fmla="*/ 363761 h 392721"/>
                <a:gd name="connsiteX14" fmla="*/ 98212 w 407496"/>
                <a:gd name="connsiteY14" fmla="*/ 361270 h 392721"/>
                <a:gd name="connsiteX15" fmla="*/ 93849 w 407496"/>
                <a:gd name="connsiteY15" fmla="*/ 366650 h 392721"/>
                <a:gd name="connsiteX16" fmla="*/ 52121 w 407496"/>
                <a:gd name="connsiteY16" fmla="*/ 379766 h 392721"/>
                <a:gd name="connsiteX17" fmla="*/ 225 w 407496"/>
                <a:gd name="connsiteY17" fmla="*/ 317806 h 392721"/>
                <a:gd name="connsiteX18" fmla="*/ 20103 w 407496"/>
                <a:gd name="connsiteY18" fmla="*/ 92911 h 392721"/>
                <a:gd name="connsiteX19" fmla="*/ 59509 w 407496"/>
                <a:gd name="connsiteY19" fmla="*/ 43530 h 392721"/>
                <a:gd name="connsiteX20" fmla="*/ 71374 w 407496"/>
                <a:gd name="connsiteY20" fmla="*/ 42206 h 392721"/>
                <a:gd name="connsiteX21" fmla="*/ 74764 w 407496"/>
                <a:gd name="connsiteY21" fmla="*/ 30563 h 392721"/>
                <a:gd name="connsiteX22" fmla="*/ 107625 w 407496"/>
                <a:gd name="connsiteY22" fmla="*/ 2811 h 392721"/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5 w 407496"/>
                <a:gd name="connsiteY7" fmla="*/ 392721 h 392721"/>
                <a:gd name="connsiteX8" fmla="*/ 167647 w 407496"/>
                <a:gd name="connsiteY8" fmla="*/ 392720 h 392721"/>
                <a:gd name="connsiteX9" fmla="*/ 146968 w 407496"/>
                <a:gd name="connsiteY9" fmla="*/ 388545 h 392721"/>
                <a:gd name="connsiteX10" fmla="*/ 145241 w 407496"/>
                <a:gd name="connsiteY10" fmla="*/ 387381 h 392721"/>
                <a:gd name="connsiteX11" fmla="*/ 124022 w 407496"/>
                <a:gd name="connsiteY11" fmla="*/ 384849 h 392721"/>
                <a:gd name="connsiteX12" fmla="*/ 99198 w 407496"/>
                <a:gd name="connsiteY12" fmla="*/ 363761 h 392721"/>
                <a:gd name="connsiteX13" fmla="*/ 98212 w 407496"/>
                <a:gd name="connsiteY13" fmla="*/ 361270 h 392721"/>
                <a:gd name="connsiteX14" fmla="*/ 93849 w 407496"/>
                <a:gd name="connsiteY14" fmla="*/ 366650 h 392721"/>
                <a:gd name="connsiteX15" fmla="*/ 52121 w 407496"/>
                <a:gd name="connsiteY15" fmla="*/ 379766 h 392721"/>
                <a:gd name="connsiteX16" fmla="*/ 225 w 407496"/>
                <a:gd name="connsiteY16" fmla="*/ 317806 h 392721"/>
                <a:gd name="connsiteX17" fmla="*/ 20103 w 407496"/>
                <a:gd name="connsiteY17" fmla="*/ 92911 h 392721"/>
                <a:gd name="connsiteX18" fmla="*/ 59509 w 407496"/>
                <a:gd name="connsiteY18" fmla="*/ 43530 h 392721"/>
                <a:gd name="connsiteX19" fmla="*/ 71374 w 407496"/>
                <a:gd name="connsiteY19" fmla="*/ 42206 h 392721"/>
                <a:gd name="connsiteX20" fmla="*/ 74764 w 407496"/>
                <a:gd name="connsiteY20" fmla="*/ 30563 h 392721"/>
                <a:gd name="connsiteX21" fmla="*/ 107625 w 407496"/>
                <a:gd name="connsiteY21" fmla="*/ 2811 h 392721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96882 w 407496"/>
                <a:gd name="connsiteY6" fmla="*/ 286467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  <a:gd name="connsiteX0" fmla="*/ 107625 w 407496"/>
                <a:gd name="connsiteY0" fmla="*/ 2811 h 418412"/>
                <a:gd name="connsiteX1" fmla="*/ 130169 w 407496"/>
                <a:gd name="connsiteY1" fmla="*/ 205 h 418412"/>
                <a:gd name="connsiteX2" fmla="*/ 355143 w 407496"/>
                <a:gd name="connsiteY2" fmla="*/ 19170 h 418412"/>
                <a:gd name="connsiteX3" fmla="*/ 407291 w 407496"/>
                <a:gd name="connsiteY3" fmla="*/ 80919 h 418412"/>
                <a:gd name="connsiteX4" fmla="*/ 345542 w 407496"/>
                <a:gd name="connsiteY4" fmla="*/ 133066 h 418412"/>
                <a:gd name="connsiteX5" fmla="*/ 166624 w 407496"/>
                <a:gd name="connsiteY5" fmla="*/ 117983 h 418412"/>
                <a:gd name="connsiteX6" fmla="*/ 178651 w 407496"/>
                <a:gd name="connsiteY6" fmla="*/ 285088 h 418412"/>
                <a:gd name="connsiteX7" fmla="*/ 220951 w 407496"/>
                <a:gd name="connsiteY7" fmla="*/ 418411 h 418412"/>
                <a:gd name="connsiteX8" fmla="*/ 167647 w 407496"/>
                <a:gd name="connsiteY8" fmla="*/ 392720 h 418412"/>
                <a:gd name="connsiteX9" fmla="*/ 146968 w 407496"/>
                <a:gd name="connsiteY9" fmla="*/ 388545 h 418412"/>
                <a:gd name="connsiteX10" fmla="*/ 145241 w 407496"/>
                <a:gd name="connsiteY10" fmla="*/ 387381 h 418412"/>
                <a:gd name="connsiteX11" fmla="*/ 124022 w 407496"/>
                <a:gd name="connsiteY11" fmla="*/ 384849 h 418412"/>
                <a:gd name="connsiteX12" fmla="*/ 99198 w 407496"/>
                <a:gd name="connsiteY12" fmla="*/ 363761 h 418412"/>
                <a:gd name="connsiteX13" fmla="*/ 98212 w 407496"/>
                <a:gd name="connsiteY13" fmla="*/ 361270 h 418412"/>
                <a:gd name="connsiteX14" fmla="*/ 93849 w 407496"/>
                <a:gd name="connsiteY14" fmla="*/ 366650 h 418412"/>
                <a:gd name="connsiteX15" fmla="*/ 52121 w 407496"/>
                <a:gd name="connsiteY15" fmla="*/ 379766 h 418412"/>
                <a:gd name="connsiteX16" fmla="*/ 225 w 407496"/>
                <a:gd name="connsiteY16" fmla="*/ 317806 h 418412"/>
                <a:gd name="connsiteX17" fmla="*/ 20103 w 407496"/>
                <a:gd name="connsiteY17" fmla="*/ 92911 h 418412"/>
                <a:gd name="connsiteX18" fmla="*/ 59509 w 407496"/>
                <a:gd name="connsiteY18" fmla="*/ 43530 h 418412"/>
                <a:gd name="connsiteX19" fmla="*/ 71374 w 407496"/>
                <a:gd name="connsiteY19" fmla="*/ 42206 h 418412"/>
                <a:gd name="connsiteX20" fmla="*/ 74764 w 407496"/>
                <a:gd name="connsiteY20" fmla="*/ 30563 h 418412"/>
                <a:gd name="connsiteX21" fmla="*/ 107625 w 407496"/>
                <a:gd name="connsiteY21" fmla="*/ 2811 h 41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7496" h="418412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78651" y="285088"/>
                  </a:lnTo>
                  <a:lnTo>
                    <a:pt x="220951" y="418411"/>
                  </a:ln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4" name="片側の 2 つの角を丸めた四角形 590"/>
            <p:cNvSpPr/>
            <p:nvPr/>
          </p:nvSpPr>
          <p:spPr>
            <a:xfrm rot="2700000">
              <a:off x="985951" y="1070261"/>
              <a:ext cx="439139" cy="500032"/>
            </a:xfrm>
            <a:custGeom>
              <a:avLst/>
              <a:gdLst>
                <a:gd name="connsiteX0" fmla="*/ 1661 w 390960"/>
                <a:gd name="connsiteY0" fmla="*/ 0 h 518890"/>
                <a:gd name="connsiteX1" fmla="*/ 74650 w 390960"/>
                <a:gd name="connsiteY1" fmla="*/ 64919 h 518890"/>
                <a:gd name="connsiteX2" fmla="*/ 146364 w 390960"/>
                <a:gd name="connsiteY2" fmla="*/ 133357 h 518890"/>
                <a:gd name="connsiteX3" fmla="*/ 147309 w 390960"/>
                <a:gd name="connsiteY3" fmla="*/ 351643 h 518890"/>
                <a:gd name="connsiteX4" fmla="*/ 355036 w 390960"/>
                <a:gd name="connsiteY4" fmla="*/ 298929 h 518890"/>
                <a:gd name="connsiteX5" fmla="*/ 390960 w 390960"/>
                <a:gd name="connsiteY5" fmla="*/ 440493 h 518890"/>
                <a:gd name="connsiteX6" fmla="*/ 90928 w 390960"/>
                <a:gd name="connsiteY6" fmla="*/ 516630 h 518890"/>
                <a:gd name="connsiteX7" fmla="*/ 2185 w 390960"/>
                <a:gd name="connsiteY7" fmla="*/ 463811 h 518890"/>
                <a:gd name="connsiteX8" fmla="*/ 1661 w 390960"/>
                <a:gd name="connsiteY8" fmla="*/ 432324 h 518890"/>
                <a:gd name="connsiteX9" fmla="*/ 1661 w 390960"/>
                <a:gd name="connsiteY9" fmla="*/ 0 h 518890"/>
                <a:gd name="connsiteX0" fmla="*/ 74650 w 390960"/>
                <a:gd name="connsiteY0" fmla="*/ 64919 h 518890"/>
                <a:gd name="connsiteX1" fmla="*/ 146364 w 390960"/>
                <a:gd name="connsiteY1" fmla="*/ 133357 h 518890"/>
                <a:gd name="connsiteX2" fmla="*/ 147309 w 390960"/>
                <a:gd name="connsiteY2" fmla="*/ 351643 h 518890"/>
                <a:gd name="connsiteX3" fmla="*/ 355036 w 390960"/>
                <a:gd name="connsiteY3" fmla="*/ 298929 h 518890"/>
                <a:gd name="connsiteX4" fmla="*/ 390960 w 390960"/>
                <a:gd name="connsiteY4" fmla="*/ 440493 h 518890"/>
                <a:gd name="connsiteX5" fmla="*/ 90928 w 390960"/>
                <a:gd name="connsiteY5" fmla="*/ 516630 h 518890"/>
                <a:gd name="connsiteX6" fmla="*/ 2185 w 390960"/>
                <a:gd name="connsiteY6" fmla="*/ 463811 h 518890"/>
                <a:gd name="connsiteX7" fmla="*/ 1661 w 390960"/>
                <a:gd name="connsiteY7" fmla="*/ 432324 h 518890"/>
                <a:gd name="connsiteX8" fmla="*/ 1661 w 390960"/>
                <a:gd name="connsiteY8" fmla="*/ 0 h 518890"/>
                <a:gd name="connsiteX9" fmla="*/ 166090 w 390960"/>
                <a:gd name="connsiteY9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8" fmla="*/ 166090 w 390960"/>
                <a:gd name="connsiteY8" fmla="*/ 156359 h 518890"/>
                <a:gd name="connsiteX0" fmla="*/ 146364 w 390960"/>
                <a:gd name="connsiteY0" fmla="*/ 133357 h 518890"/>
                <a:gd name="connsiteX1" fmla="*/ 147309 w 390960"/>
                <a:gd name="connsiteY1" fmla="*/ 351643 h 518890"/>
                <a:gd name="connsiteX2" fmla="*/ 355036 w 390960"/>
                <a:gd name="connsiteY2" fmla="*/ 298929 h 518890"/>
                <a:gd name="connsiteX3" fmla="*/ 390960 w 390960"/>
                <a:gd name="connsiteY3" fmla="*/ 440493 h 518890"/>
                <a:gd name="connsiteX4" fmla="*/ 90928 w 390960"/>
                <a:gd name="connsiteY4" fmla="*/ 516630 h 518890"/>
                <a:gd name="connsiteX5" fmla="*/ 2185 w 390960"/>
                <a:gd name="connsiteY5" fmla="*/ 463811 h 518890"/>
                <a:gd name="connsiteX6" fmla="*/ 1661 w 390960"/>
                <a:gd name="connsiteY6" fmla="*/ 432324 h 518890"/>
                <a:gd name="connsiteX7" fmla="*/ 1661 w 390960"/>
                <a:gd name="connsiteY7" fmla="*/ 0 h 518890"/>
                <a:gd name="connsiteX0" fmla="*/ 187809 w 432405"/>
                <a:gd name="connsiteY0" fmla="*/ 114499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88754 w 432405"/>
                <a:gd name="connsiteY1" fmla="*/ 3327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6481 w 432405"/>
                <a:gd name="connsiteY2" fmla="*/ 280071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2405"/>
                <a:gd name="connsiteY0" fmla="*/ 102375 h 500032"/>
                <a:gd name="connsiteX1" fmla="*/ 173937 w 432405"/>
                <a:gd name="connsiteY1" fmla="*/ 355685 h 500032"/>
                <a:gd name="connsiteX2" fmla="*/ 393787 w 432405"/>
                <a:gd name="connsiteY2" fmla="*/ 258518 h 500032"/>
                <a:gd name="connsiteX3" fmla="*/ 432405 w 432405"/>
                <a:gd name="connsiteY3" fmla="*/ 421635 h 500032"/>
                <a:gd name="connsiteX4" fmla="*/ 132373 w 432405"/>
                <a:gd name="connsiteY4" fmla="*/ 497772 h 500032"/>
                <a:gd name="connsiteX5" fmla="*/ 43630 w 432405"/>
                <a:gd name="connsiteY5" fmla="*/ 444953 h 500032"/>
                <a:gd name="connsiteX6" fmla="*/ 43106 w 432405"/>
                <a:gd name="connsiteY6" fmla="*/ 413466 h 500032"/>
                <a:gd name="connsiteX7" fmla="*/ 0 w 432405"/>
                <a:gd name="connsiteY7" fmla="*/ 0 h 500032"/>
                <a:gd name="connsiteX0" fmla="*/ 119110 w 439139"/>
                <a:gd name="connsiteY0" fmla="*/ 102375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  <a:gd name="connsiteX0" fmla="*/ 109681 w 439139"/>
                <a:gd name="connsiteY0" fmla="*/ 103722 h 500032"/>
                <a:gd name="connsiteX1" fmla="*/ 173937 w 439139"/>
                <a:gd name="connsiteY1" fmla="*/ 355685 h 500032"/>
                <a:gd name="connsiteX2" fmla="*/ 393787 w 439139"/>
                <a:gd name="connsiteY2" fmla="*/ 258518 h 500032"/>
                <a:gd name="connsiteX3" fmla="*/ 439139 w 439139"/>
                <a:gd name="connsiteY3" fmla="*/ 436453 h 500032"/>
                <a:gd name="connsiteX4" fmla="*/ 132373 w 439139"/>
                <a:gd name="connsiteY4" fmla="*/ 497772 h 500032"/>
                <a:gd name="connsiteX5" fmla="*/ 43630 w 439139"/>
                <a:gd name="connsiteY5" fmla="*/ 444953 h 500032"/>
                <a:gd name="connsiteX6" fmla="*/ 43106 w 439139"/>
                <a:gd name="connsiteY6" fmla="*/ 413466 h 500032"/>
                <a:gd name="connsiteX7" fmla="*/ 0 w 439139"/>
                <a:gd name="connsiteY7" fmla="*/ 0 h 50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139" h="500032">
                  <a:moveTo>
                    <a:pt x="109681" y="103722"/>
                  </a:moveTo>
                  <a:lnTo>
                    <a:pt x="173937" y="355685"/>
                  </a:lnTo>
                  <a:lnTo>
                    <a:pt x="393787" y="258518"/>
                  </a:lnTo>
                  <a:lnTo>
                    <a:pt x="439139" y="436453"/>
                  </a:lnTo>
                  <a:lnTo>
                    <a:pt x="132373" y="497772"/>
                  </a:lnTo>
                  <a:cubicBezTo>
                    <a:pt x="93281" y="507692"/>
                    <a:pt x="53550" y="484044"/>
                    <a:pt x="43630" y="444953"/>
                  </a:cubicBezTo>
                  <a:cubicBezTo>
                    <a:pt x="40918" y="434268"/>
                    <a:pt x="40715" y="423537"/>
                    <a:pt x="43106" y="413466"/>
                  </a:cubicBezTo>
                  <a:lnTo>
                    <a:pt x="0" y="0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55" name="グループ化 454"/>
            <p:cNvGrpSpPr/>
            <p:nvPr/>
          </p:nvGrpSpPr>
          <p:grpSpPr>
            <a:xfrm flipH="1">
              <a:off x="1546059" y="1100707"/>
              <a:ext cx="500032" cy="533007"/>
              <a:chOff x="1716949" y="1100707"/>
              <a:chExt cx="500032" cy="533007"/>
            </a:xfrm>
          </p:grpSpPr>
          <p:sp>
            <p:nvSpPr>
              <p:cNvPr id="456" name="フリーフォーム 455"/>
              <p:cNvSpPr/>
              <p:nvPr/>
            </p:nvSpPr>
            <p:spPr>
              <a:xfrm rot="1762025">
                <a:off x="200416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片側の 2 つの角を丸めた四角形 590"/>
              <p:cNvSpPr/>
              <p:nvPr/>
            </p:nvSpPr>
            <p:spPr>
              <a:xfrm rot="2700000">
                <a:off x="1747395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58" name="グループ化 457"/>
          <p:cNvGrpSpPr>
            <a:grpSpLocks noChangeAspect="1"/>
          </p:cNvGrpSpPr>
          <p:nvPr/>
        </p:nvGrpSpPr>
        <p:grpSpPr>
          <a:xfrm>
            <a:off x="2792527" y="2823266"/>
            <a:ext cx="654944" cy="1522182"/>
            <a:chOff x="2285934" y="330955"/>
            <a:chExt cx="1091574" cy="2536970"/>
          </a:xfrm>
        </p:grpSpPr>
        <p:sp>
          <p:nvSpPr>
            <p:cNvPr id="459" name="フリーフォーム 458"/>
            <p:cNvSpPr/>
            <p:nvPr/>
          </p:nvSpPr>
          <p:spPr>
            <a:xfrm flipH="1">
              <a:off x="286476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0" name="フリーフォーム 459"/>
            <p:cNvSpPr/>
            <p:nvPr/>
          </p:nvSpPr>
          <p:spPr>
            <a:xfrm flipH="1">
              <a:off x="306886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1" name="フリーフォーム 460"/>
            <p:cNvSpPr/>
            <p:nvPr/>
          </p:nvSpPr>
          <p:spPr>
            <a:xfrm>
              <a:off x="247912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2" name="台形 461"/>
            <p:cNvSpPr/>
            <p:nvPr/>
          </p:nvSpPr>
          <p:spPr>
            <a:xfrm>
              <a:off x="2525967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3" name="フリーフォーム 462"/>
            <p:cNvSpPr/>
            <p:nvPr/>
          </p:nvSpPr>
          <p:spPr>
            <a:xfrm>
              <a:off x="235058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4" name="円/楕円 73"/>
            <p:cNvSpPr/>
            <p:nvPr/>
          </p:nvSpPr>
          <p:spPr>
            <a:xfrm>
              <a:off x="2581523" y="330955"/>
              <a:ext cx="506662" cy="471631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台形 464"/>
            <p:cNvSpPr/>
            <p:nvPr/>
          </p:nvSpPr>
          <p:spPr>
            <a:xfrm>
              <a:off x="2746105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台形 465"/>
            <p:cNvSpPr/>
            <p:nvPr/>
          </p:nvSpPr>
          <p:spPr>
            <a:xfrm rot="10800000">
              <a:off x="2669408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7" name="円/楕円 466"/>
            <p:cNvSpPr/>
            <p:nvPr/>
          </p:nvSpPr>
          <p:spPr>
            <a:xfrm rot="20700000">
              <a:off x="2591396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8" name="円/楕円 467"/>
            <p:cNvSpPr/>
            <p:nvPr/>
          </p:nvSpPr>
          <p:spPr>
            <a:xfrm rot="900000" flipH="1">
              <a:off x="3000644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9" name="円/楕円 468"/>
            <p:cNvSpPr/>
            <p:nvPr/>
          </p:nvSpPr>
          <p:spPr>
            <a:xfrm>
              <a:off x="2629280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0" name="フリーフォーム 469"/>
            <p:cNvSpPr/>
            <p:nvPr/>
          </p:nvSpPr>
          <p:spPr>
            <a:xfrm rot="10800000">
              <a:off x="2669408" y="945460"/>
              <a:ext cx="336119" cy="106100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1" name="フリーフォーム 470"/>
            <p:cNvSpPr/>
            <p:nvPr/>
          </p:nvSpPr>
          <p:spPr>
            <a:xfrm>
              <a:off x="2535949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2" name="円/楕円 471"/>
            <p:cNvSpPr/>
            <p:nvPr/>
          </p:nvSpPr>
          <p:spPr>
            <a:xfrm>
              <a:off x="2816467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3" name="円/楕円 472"/>
            <p:cNvSpPr/>
            <p:nvPr/>
          </p:nvSpPr>
          <p:spPr>
            <a:xfrm>
              <a:off x="2816467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4" name="フリーフォーム 473"/>
            <p:cNvSpPr/>
            <p:nvPr/>
          </p:nvSpPr>
          <p:spPr>
            <a:xfrm flipH="1">
              <a:off x="2593692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5" name="月 474"/>
            <p:cNvSpPr/>
            <p:nvPr/>
          </p:nvSpPr>
          <p:spPr>
            <a:xfrm rot="18900000" flipH="1">
              <a:off x="2913021" y="353662"/>
              <a:ext cx="123928" cy="304194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6" name="月 475"/>
            <p:cNvSpPr/>
            <p:nvPr/>
          </p:nvSpPr>
          <p:spPr>
            <a:xfrm rot="3600000">
              <a:off x="2689977" y="264985"/>
              <a:ext cx="159218" cy="414688"/>
            </a:xfrm>
            <a:prstGeom prst="moon">
              <a:avLst>
                <a:gd name="adj" fmla="val 69443"/>
              </a:avLst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7" name="角丸四角形 476"/>
            <p:cNvSpPr/>
            <p:nvPr/>
          </p:nvSpPr>
          <p:spPr>
            <a:xfrm>
              <a:off x="2708992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8" name="角丸四角形 477"/>
            <p:cNvSpPr/>
            <p:nvPr/>
          </p:nvSpPr>
          <p:spPr>
            <a:xfrm>
              <a:off x="2907308" y="586959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79" name="グループ化 478"/>
            <p:cNvGrpSpPr/>
            <p:nvPr/>
          </p:nvGrpSpPr>
          <p:grpSpPr>
            <a:xfrm>
              <a:off x="2285934" y="1100707"/>
              <a:ext cx="500032" cy="533007"/>
              <a:chOff x="2285934" y="1100707"/>
              <a:chExt cx="500032" cy="533007"/>
            </a:xfrm>
          </p:grpSpPr>
          <p:sp>
            <p:nvSpPr>
              <p:cNvPr id="483" name="フリーフォーム 482"/>
              <p:cNvSpPr/>
              <p:nvPr/>
            </p:nvSpPr>
            <p:spPr>
              <a:xfrm rot="1762025">
                <a:off x="256743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片側の 2 つの角を丸めた四角形 590"/>
              <p:cNvSpPr/>
              <p:nvPr/>
            </p:nvSpPr>
            <p:spPr>
              <a:xfrm rot="2700000">
                <a:off x="2316380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0" name="グループ化 479"/>
            <p:cNvGrpSpPr/>
            <p:nvPr/>
          </p:nvGrpSpPr>
          <p:grpSpPr>
            <a:xfrm flipH="1">
              <a:off x="2877476" y="1100707"/>
              <a:ext cx="500032" cy="533007"/>
              <a:chOff x="2285934" y="1100707"/>
              <a:chExt cx="500032" cy="533007"/>
            </a:xfrm>
          </p:grpSpPr>
          <p:sp>
            <p:nvSpPr>
              <p:cNvPr id="481" name="フリーフォーム 480"/>
              <p:cNvSpPr/>
              <p:nvPr/>
            </p:nvSpPr>
            <p:spPr>
              <a:xfrm rot="1762025">
                <a:off x="2567433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片側の 2 つの角を丸めた四角形 590"/>
              <p:cNvSpPr/>
              <p:nvPr/>
            </p:nvSpPr>
            <p:spPr>
              <a:xfrm rot="2700000">
                <a:off x="2316380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85" name="グループ化 484"/>
          <p:cNvGrpSpPr>
            <a:grpSpLocks noChangeAspect="1"/>
          </p:cNvGrpSpPr>
          <p:nvPr/>
        </p:nvGrpSpPr>
        <p:grpSpPr>
          <a:xfrm>
            <a:off x="4553827" y="2854392"/>
            <a:ext cx="658206" cy="1503506"/>
            <a:chOff x="3916484" y="362081"/>
            <a:chExt cx="1097010" cy="2505844"/>
          </a:xfrm>
        </p:grpSpPr>
        <p:sp>
          <p:nvSpPr>
            <p:cNvPr id="486" name="フリーフォーム 485"/>
            <p:cNvSpPr/>
            <p:nvPr/>
          </p:nvSpPr>
          <p:spPr>
            <a:xfrm flipH="1">
              <a:off x="4497178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7" name="フリーフォーム 486"/>
            <p:cNvSpPr/>
            <p:nvPr/>
          </p:nvSpPr>
          <p:spPr>
            <a:xfrm flipH="1">
              <a:off x="4701275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8" name="片側の 2 つの角を丸めた四角形 487"/>
            <p:cNvSpPr/>
            <p:nvPr/>
          </p:nvSpPr>
          <p:spPr>
            <a:xfrm>
              <a:off x="4227445" y="362081"/>
              <a:ext cx="468916" cy="52365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9" name="フリーフォーム 488"/>
            <p:cNvSpPr/>
            <p:nvPr/>
          </p:nvSpPr>
          <p:spPr>
            <a:xfrm>
              <a:off x="4111537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0" name="台形 489"/>
            <p:cNvSpPr/>
            <p:nvPr/>
          </p:nvSpPr>
          <p:spPr>
            <a:xfrm>
              <a:off x="4158377" y="1560911"/>
              <a:ext cx="608022" cy="680157"/>
            </a:xfrm>
            <a:prstGeom prst="trapezoid">
              <a:avLst>
                <a:gd name="adj" fmla="val 1309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1" name="フリーフォーム 490"/>
            <p:cNvSpPr/>
            <p:nvPr/>
          </p:nvSpPr>
          <p:spPr>
            <a:xfrm>
              <a:off x="4276302" y="805869"/>
              <a:ext cx="365036" cy="368514"/>
            </a:xfrm>
            <a:custGeom>
              <a:avLst/>
              <a:gdLst>
                <a:gd name="connsiteX0" fmla="*/ 138862 w 365036"/>
                <a:gd name="connsiteY0" fmla="*/ 0 h 368514"/>
                <a:gd name="connsiteX1" fmla="*/ 226175 w 365036"/>
                <a:gd name="connsiteY1" fmla="*/ 0 h 368514"/>
                <a:gd name="connsiteX2" fmla="*/ 261544 w 365036"/>
                <a:gd name="connsiteY2" fmla="*/ 146619 h 368514"/>
                <a:gd name="connsiteX3" fmla="*/ 328053 w 365036"/>
                <a:gd name="connsiteY3" fmla="*/ 146619 h 368514"/>
                <a:gd name="connsiteX4" fmla="*/ 365036 w 365036"/>
                <a:gd name="connsiteY4" fmla="*/ 183602 h 368514"/>
                <a:gd name="connsiteX5" fmla="*/ 365036 w 365036"/>
                <a:gd name="connsiteY5" fmla="*/ 368514 h 368514"/>
                <a:gd name="connsiteX6" fmla="*/ 0 w 365036"/>
                <a:gd name="connsiteY6" fmla="*/ 368514 h 368514"/>
                <a:gd name="connsiteX7" fmla="*/ 0 w 365036"/>
                <a:gd name="connsiteY7" fmla="*/ 183602 h 368514"/>
                <a:gd name="connsiteX8" fmla="*/ 36983 w 365036"/>
                <a:gd name="connsiteY8" fmla="*/ 146619 h 368514"/>
                <a:gd name="connsiteX9" fmla="*/ 103494 w 365036"/>
                <a:gd name="connsiteY9" fmla="*/ 146619 h 3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036" h="368514">
                  <a:moveTo>
                    <a:pt x="138862" y="0"/>
                  </a:moveTo>
                  <a:lnTo>
                    <a:pt x="226175" y="0"/>
                  </a:lnTo>
                  <a:lnTo>
                    <a:pt x="261544" y="146619"/>
                  </a:lnTo>
                  <a:lnTo>
                    <a:pt x="328053" y="146619"/>
                  </a:lnTo>
                  <a:cubicBezTo>
                    <a:pt x="348478" y="146619"/>
                    <a:pt x="365036" y="163177"/>
                    <a:pt x="365036" y="183602"/>
                  </a:cubicBezTo>
                  <a:lnTo>
                    <a:pt x="365036" y="368514"/>
                  </a:lnTo>
                  <a:lnTo>
                    <a:pt x="0" y="368514"/>
                  </a:lnTo>
                  <a:lnTo>
                    <a:pt x="0" y="183602"/>
                  </a:lnTo>
                  <a:cubicBezTo>
                    <a:pt x="0" y="163177"/>
                    <a:pt x="16558" y="146619"/>
                    <a:pt x="36983" y="146619"/>
                  </a:cubicBezTo>
                  <a:lnTo>
                    <a:pt x="103494" y="14661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2" name="フリーフォーム 491"/>
            <p:cNvSpPr/>
            <p:nvPr/>
          </p:nvSpPr>
          <p:spPr>
            <a:xfrm rot="10800000">
              <a:off x="4268480" y="964869"/>
              <a:ext cx="383618" cy="597805"/>
            </a:xfrm>
            <a:custGeom>
              <a:avLst/>
              <a:gdLst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91810 w 383618"/>
                <a:gd name="connsiteY3" fmla="*/ 459268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351853 w 383618"/>
                <a:gd name="connsiteY2" fmla="*/ 599725 h 619047"/>
                <a:gd name="connsiteX3" fmla="*/ 189429 w 383618"/>
                <a:gd name="connsiteY3" fmla="*/ 530779 h 619047"/>
                <a:gd name="connsiteX4" fmla="*/ 31768 w 383618"/>
                <a:gd name="connsiteY4" fmla="*/ 599725 h 619047"/>
                <a:gd name="connsiteX5" fmla="*/ 28822 w 383618"/>
                <a:gd name="connsiteY5" fmla="*/ 619047 h 619047"/>
                <a:gd name="connsiteX6" fmla="*/ 0 w 383618"/>
                <a:gd name="connsiteY6" fmla="*/ 619047 h 619047"/>
                <a:gd name="connsiteX7" fmla="*/ 35918 w 383618"/>
                <a:gd name="connsiteY7" fmla="*/ 0 h 619047"/>
                <a:gd name="connsiteX8" fmla="*/ 347700 w 383618"/>
                <a:gd name="connsiteY8" fmla="*/ 0 h 619047"/>
                <a:gd name="connsiteX9" fmla="*/ 383618 w 383618"/>
                <a:gd name="connsiteY9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31768 w 383618"/>
                <a:gd name="connsiteY3" fmla="*/ 599725 h 619047"/>
                <a:gd name="connsiteX4" fmla="*/ 28822 w 383618"/>
                <a:gd name="connsiteY4" fmla="*/ 619047 h 619047"/>
                <a:gd name="connsiteX5" fmla="*/ 0 w 383618"/>
                <a:gd name="connsiteY5" fmla="*/ 619047 h 619047"/>
                <a:gd name="connsiteX6" fmla="*/ 35918 w 383618"/>
                <a:gd name="connsiteY6" fmla="*/ 0 h 619047"/>
                <a:gd name="connsiteX7" fmla="*/ 347700 w 383618"/>
                <a:gd name="connsiteY7" fmla="*/ 0 h 619047"/>
                <a:gd name="connsiteX8" fmla="*/ 383618 w 383618"/>
                <a:gd name="connsiteY8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  <a:gd name="connsiteX0" fmla="*/ 383618 w 383618"/>
                <a:gd name="connsiteY0" fmla="*/ 619047 h 619047"/>
                <a:gd name="connsiteX1" fmla="*/ 354799 w 383618"/>
                <a:gd name="connsiteY1" fmla="*/ 619047 h 619047"/>
                <a:gd name="connsiteX2" fmla="*/ 189429 w 383618"/>
                <a:gd name="connsiteY2" fmla="*/ 530779 h 619047"/>
                <a:gd name="connsiteX3" fmla="*/ 28822 w 383618"/>
                <a:gd name="connsiteY3" fmla="*/ 619047 h 619047"/>
                <a:gd name="connsiteX4" fmla="*/ 0 w 383618"/>
                <a:gd name="connsiteY4" fmla="*/ 619047 h 619047"/>
                <a:gd name="connsiteX5" fmla="*/ 35918 w 383618"/>
                <a:gd name="connsiteY5" fmla="*/ 0 h 619047"/>
                <a:gd name="connsiteX6" fmla="*/ 347700 w 383618"/>
                <a:gd name="connsiteY6" fmla="*/ 0 h 619047"/>
                <a:gd name="connsiteX7" fmla="*/ 383618 w 383618"/>
                <a:gd name="connsiteY7" fmla="*/ 619047 h 61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3618" h="619047">
                  <a:moveTo>
                    <a:pt x="383618" y="619047"/>
                  </a:moveTo>
                  <a:lnTo>
                    <a:pt x="354799" y="619047"/>
                  </a:lnTo>
                  <a:cubicBezTo>
                    <a:pt x="333014" y="579761"/>
                    <a:pt x="286620" y="530779"/>
                    <a:pt x="189429" y="530779"/>
                  </a:cubicBezTo>
                  <a:cubicBezTo>
                    <a:pt x="92238" y="530779"/>
                    <a:pt x="53249" y="589541"/>
                    <a:pt x="28822" y="619047"/>
                  </a:cubicBezTo>
                  <a:lnTo>
                    <a:pt x="0" y="619047"/>
                  </a:lnTo>
                  <a:lnTo>
                    <a:pt x="35918" y="0"/>
                  </a:lnTo>
                  <a:lnTo>
                    <a:pt x="347700" y="0"/>
                  </a:lnTo>
                  <a:lnTo>
                    <a:pt x="383618" y="619047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4318725" y="1538933"/>
              <a:ext cx="283126" cy="45719"/>
            </a:xfrm>
            <a:prstGeom prst="rect">
              <a:avLst/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4" name="角丸四角形 493"/>
            <p:cNvSpPr/>
            <p:nvPr/>
          </p:nvSpPr>
          <p:spPr>
            <a:xfrm>
              <a:off x="4409952" y="1535880"/>
              <a:ext cx="100673" cy="48772"/>
            </a:xfrm>
            <a:prstGeom prst="roundRect">
              <a:avLst>
                <a:gd name="adj" fmla="val 33224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5" name="円/楕円 494"/>
            <p:cNvSpPr/>
            <p:nvPr/>
          </p:nvSpPr>
          <p:spPr>
            <a:xfrm rot="20700000">
              <a:off x="4220369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6" name="円/楕円 495"/>
            <p:cNvSpPr/>
            <p:nvPr/>
          </p:nvSpPr>
          <p:spPr>
            <a:xfrm rot="900000" flipH="1">
              <a:off x="4629617" y="634609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4258253" y="399999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8" name="フリーフォーム 497"/>
            <p:cNvSpPr/>
            <p:nvPr/>
          </p:nvSpPr>
          <p:spPr>
            <a:xfrm>
              <a:off x="3982998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9" name="フリーフォーム 498"/>
            <p:cNvSpPr/>
            <p:nvPr/>
          </p:nvSpPr>
          <p:spPr>
            <a:xfrm>
              <a:off x="416492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0" name="フリーフォーム 499"/>
            <p:cNvSpPr/>
            <p:nvPr/>
          </p:nvSpPr>
          <p:spPr>
            <a:xfrm>
              <a:off x="4248544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1" name="片側の 2 つの角を丸めた四角形 500"/>
            <p:cNvSpPr/>
            <p:nvPr/>
          </p:nvSpPr>
          <p:spPr>
            <a:xfrm rot="11700000">
              <a:off x="4191260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2" name="フリーフォーム 501"/>
            <p:cNvSpPr/>
            <p:nvPr/>
          </p:nvSpPr>
          <p:spPr>
            <a:xfrm flipH="1">
              <a:off x="4569573" y="945462"/>
              <a:ext cx="193905" cy="903156"/>
            </a:xfrm>
            <a:custGeom>
              <a:avLst/>
              <a:gdLst>
                <a:gd name="connsiteX0" fmla="*/ 108480 w 193905"/>
                <a:gd name="connsiteY0" fmla="*/ 0 h 903156"/>
                <a:gd name="connsiteX1" fmla="*/ 142698 w 193905"/>
                <a:gd name="connsiteY1" fmla="*/ 0 h 903156"/>
                <a:gd name="connsiteX2" fmla="*/ 193905 w 193905"/>
                <a:gd name="connsiteY2" fmla="*/ 427731 h 903156"/>
                <a:gd name="connsiteX3" fmla="*/ 144122 w 193905"/>
                <a:gd name="connsiteY3" fmla="*/ 903156 h 903156"/>
                <a:gd name="connsiteX4" fmla="*/ 13004 w 193905"/>
                <a:gd name="connsiteY4" fmla="*/ 875507 h 903156"/>
                <a:gd name="connsiteX5" fmla="*/ 65695 w 193905"/>
                <a:gd name="connsiteY5" fmla="*/ 568725 h 903156"/>
                <a:gd name="connsiteX6" fmla="*/ 0 w 193905"/>
                <a:gd name="connsiteY6" fmla="*/ 108480 h 903156"/>
                <a:gd name="connsiteX7" fmla="*/ 108480 w 193905"/>
                <a:gd name="connsiteY7" fmla="*/ 0 h 903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3905" h="903156">
                  <a:moveTo>
                    <a:pt x="108480" y="0"/>
                  </a:moveTo>
                  <a:lnTo>
                    <a:pt x="142698" y="0"/>
                  </a:lnTo>
                  <a:lnTo>
                    <a:pt x="193905" y="427731"/>
                  </a:lnTo>
                  <a:lnTo>
                    <a:pt x="144122" y="903156"/>
                  </a:lnTo>
                  <a:lnTo>
                    <a:pt x="13004" y="875507"/>
                  </a:lnTo>
                  <a:lnTo>
                    <a:pt x="65695" y="568725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3" name="フリーフォーム 502"/>
            <p:cNvSpPr/>
            <p:nvPr/>
          </p:nvSpPr>
          <p:spPr>
            <a:xfrm flipH="1">
              <a:off x="4575802" y="945461"/>
              <a:ext cx="104055" cy="386524"/>
            </a:xfrm>
            <a:custGeom>
              <a:avLst/>
              <a:gdLst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69056 w 128588"/>
                <a:gd name="connsiteY5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57150 w 128588"/>
                <a:gd name="connsiteY5" fmla="*/ 404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048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2863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38101 w 128588"/>
                <a:gd name="connsiteY5" fmla="*/ 2381 h 433387"/>
                <a:gd name="connsiteX6" fmla="*/ 69056 w 128588"/>
                <a:gd name="connsiteY6" fmla="*/ 0 h 433387"/>
                <a:gd name="connsiteX0" fmla="*/ 69056 w 128588"/>
                <a:gd name="connsiteY0" fmla="*/ 0 h 433387"/>
                <a:gd name="connsiteX1" fmla="*/ 128588 w 128588"/>
                <a:gd name="connsiteY1" fmla="*/ 433387 h 433387"/>
                <a:gd name="connsiteX2" fmla="*/ 28575 w 128588"/>
                <a:gd name="connsiteY2" fmla="*/ 314325 h 433387"/>
                <a:gd name="connsiteX3" fmla="*/ 69056 w 128588"/>
                <a:gd name="connsiteY3" fmla="*/ 259556 h 433387"/>
                <a:gd name="connsiteX4" fmla="*/ 0 w 128588"/>
                <a:gd name="connsiteY4" fmla="*/ 204787 h 433387"/>
                <a:gd name="connsiteX5" fmla="*/ 43164 w 128588"/>
                <a:gd name="connsiteY5" fmla="*/ 19 h 433387"/>
                <a:gd name="connsiteX6" fmla="*/ 69056 w 128588"/>
                <a:gd name="connsiteY6" fmla="*/ 0 h 433387"/>
                <a:gd name="connsiteX0" fmla="*/ 69056 w 120825"/>
                <a:gd name="connsiteY0" fmla="*/ 0 h 462224"/>
                <a:gd name="connsiteX1" fmla="*/ 120825 w 120825"/>
                <a:gd name="connsiteY1" fmla="*/ 462224 h 462224"/>
                <a:gd name="connsiteX2" fmla="*/ 28575 w 120825"/>
                <a:gd name="connsiteY2" fmla="*/ 314325 h 462224"/>
                <a:gd name="connsiteX3" fmla="*/ 69056 w 120825"/>
                <a:gd name="connsiteY3" fmla="*/ 259556 h 462224"/>
                <a:gd name="connsiteX4" fmla="*/ 0 w 120825"/>
                <a:gd name="connsiteY4" fmla="*/ 204787 h 462224"/>
                <a:gd name="connsiteX5" fmla="*/ 43164 w 120825"/>
                <a:gd name="connsiteY5" fmla="*/ 19 h 462224"/>
                <a:gd name="connsiteX6" fmla="*/ 69056 w 120825"/>
                <a:gd name="connsiteY6" fmla="*/ 0 h 462224"/>
                <a:gd name="connsiteX0" fmla="*/ 69056 w 118238"/>
                <a:gd name="connsiteY0" fmla="*/ 0 h 425523"/>
                <a:gd name="connsiteX1" fmla="*/ 118238 w 118238"/>
                <a:gd name="connsiteY1" fmla="*/ 425523 h 425523"/>
                <a:gd name="connsiteX2" fmla="*/ 28575 w 118238"/>
                <a:gd name="connsiteY2" fmla="*/ 314325 h 425523"/>
                <a:gd name="connsiteX3" fmla="*/ 69056 w 118238"/>
                <a:gd name="connsiteY3" fmla="*/ 259556 h 425523"/>
                <a:gd name="connsiteX4" fmla="*/ 0 w 118238"/>
                <a:gd name="connsiteY4" fmla="*/ 204787 h 425523"/>
                <a:gd name="connsiteX5" fmla="*/ 43164 w 118238"/>
                <a:gd name="connsiteY5" fmla="*/ 19 h 425523"/>
                <a:gd name="connsiteX6" fmla="*/ 69056 w 118238"/>
                <a:gd name="connsiteY6" fmla="*/ 0 h 425523"/>
                <a:gd name="connsiteX0" fmla="*/ 69056 w 113064"/>
                <a:gd name="connsiteY0" fmla="*/ 0 h 425523"/>
                <a:gd name="connsiteX1" fmla="*/ 113064 w 113064"/>
                <a:gd name="connsiteY1" fmla="*/ 425523 h 425523"/>
                <a:gd name="connsiteX2" fmla="*/ 28575 w 113064"/>
                <a:gd name="connsiteY2" fmla="*/ 314325 h 425523"/>
                <a:gd name="connsiteX3" fmla="*/ 69056 w 113064"/>
                <a:gd name="connsiteY3" fmla="*/ 259556 h 425523"/>
                <a:gd name="connsiteX4" fmla="*/ 0 w 113064"/>
                <a:gd name="connsiteY4" fmla="*/ 204787 h 425523"/>
                <a:gd name="connsiteX5" fmla="*/ 43164 w 113064"/>
                <a:gd name="connsiteY5" fmla="*/ 19 h 425523"/>
                <a:gd name="connsiteX6" fmla="*/ 69056 w 113064"/>
                <a:gd name="connsiteY6" fmla="*/ 0 h 42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64" h="425523">
                  <a:moveTo>
                    <a:pt x="69056" y="0"/>
                  </a:moveTo>
                  <a:lnTo>
                    <a:pt x="113064" y="425523"/>
                  </a:lnTo>
                  <a:lnTo>
                    <a:pt x="28575" y="314325"/>
                  </a:lnTo>
                  <a:lnTo>
                    <a:pt x="69056" y="259556"/>
                  </a:lnTo>
                  <a:lnTo>
                    <a:pt x="0" y="204787"/>
                  </a:lnTo>
                  <a:lnTo>
                    <a:pt x="43164" y="19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FF5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4" name="片側の 2 つの角を丸めた四角形 503"/>
            <p:cNvSpPr/>
            <p:nvPr/>
          </p:nvSpPr>
          <p:spPr>
            <a:xfrm rot="9900000" flipH="1">
              <a:off x="4663323" y="1569172"/>
              <a:ext cx="73818" cy="179591"/>
            </a:xfrm>
            <a:prstGeom prst="round2SameRect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5" name="フリーフォーム 504"/>
            <p:cNvSpPr/>
            <p:nvPr/>
          </p:nvSpPr>
          <p:spPr>
            <a:xfrm rot="5400000">
              <a:off x="4365356" y="270799"/>
              <a:ext cx="192047" cy="410298"/>
            </a:xfrm>
            <a:custGeom>
              <a:avLst/>
              <a:gdLst>
                <a:gd name="connsiteX0" fmla="*/ 0 w 192047"/>
                <a:gd name="connsiteY0" fmla="*/ 205149 h 410298"/>
                <a:gd name="connsiteX1" fmla="*/ 192047 w 192047"/>
                <a:gd name="connsiteY1" fmla="*/ 0 h 410298"/>
                <a:gd name="connsiteX2" fmla="*/ 154513 w 192047"/>
                <a:gd name="connsiteY2" fmla="*/ 99962 h 410298"/>
                <a:gd name="connsiteX3" fmla="*/ 154135 w 192047"/>
                <a:gd name="connsiteY3" fmla="*/ 103142 h 410298"/>
                <a:gd name="connsiteX4" fmla="*/ 94092 w 192047"/>
                <a:gd name="connsiteY4" fmla="*/ 115853 h 410298"/>
                <a:gd name="connsiteX5" fmla="*/ 151185 w 192047"/>
                <a:gd name="connsiteY5" fmla="*/ 127940 h 410298"/>
                <a:gd name="connsiteX6" fmla="*/ 143712 w 192047"/>
                <a:gd name="connsiteY6" fmla="*/ 190772 h 410298"/>
                <a:gd name="connsiteX7" fmla="*/ 75795 w 192047"/>
                <a:gd name="connsiteY7" fmla="*/ 205150 h 410298"/>
                <a:gd name="connsiteX8" fmla="*/ 143712 w 192047"/>
                <a:gd name="connsiteY8" fmla="*/ 219529 h 410298"/>
                <a:gd name="connsiteX9" fmla="*/ 151186 w 192047"/>
                <a:gd name="connsiteY9" fmla="*/ 282359 h 410298"/>
                <a:gd name="connsiteX10" fmla="*/ 94092 w 192047"/>
                <a:gd name="connsiteY10" fmla="*/ 294446 h 410298"/>
                <a:gd name="connsiteX11" fmla="*/ 154135 w 192047"/>
                <a:gd name="connsiteY11" fmla="*/ 307158 h 410298"/>
                <a:gd name="connsiteX12" fmla="*/ 154513 w 192047"/>
                <a:gd name="connsiteY12" fmla="*/ 310335 h 410298"/>
                <a:gd name="connsiteX13" fmla="*/ 192047 w 192047"/>
                <a:gd name="connsiteY13" fmla="*/ 410297 h 410298"/>
                <a:gd name="connsiteX14" fmla="*/ 192047 w 192047"/>
                <a:gd name="connsiteY14" fmla="*/ 410298 h 410298"/>
                <a:gd name="connsiteX15" fmla="*/ 0 w 192047"/>
                <a:gd name="connsiteY15" fmla="*/ 205149 h 41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047" h="410298">
                  <a:moveTo>
                    <a:pt x="0" y="205149"/>
                  </a:moveTo>
                  <a:cubicBezTo>
                    <a:pt x="0" y="91848"/>
                    <a:pt x="85982" y="0"/>
                    <a:pt x="192047" y="0"/>
                  </a:cubicBezTo>
                  <a:cubicBezTo>
                    <a:pt x="175365" y="31870"/>
                    <a:pt x="162854" y="65481"/>
                    <a:pt x="154513" y="99962"/>
                  </a:cubicBezTo>
                  <a:lnTo>
                    <a:pt x="154135" y="103142"/>
                  </a:lnTo>
                  <a:lnTo>
                    <a:pt x="94092" y="115853"/>
                  </a:lnTo>
                  <a:lnTo>
                    <a:pt x="151185" y="127940"/>
                  </a:lnTo>
                  <a:lnTo>
                    <a:pt x="143712" y="190772"/>
                  </a:lnTo>
                  <a:lnTo>
                    <a:pt x="75795" y="205150"/>
                  </a:lnTo>
                  <a:lnTo>
                    <a:pt x="143712" y="219529"/>
                  </a:lnTo>
                  <a:lnTo>
                    <a:pt x="151186" y="282359"/>
                  </a:lnTo>
                  <a:lnTo>
                    <a:pt x="94092" y="294446"/>
                  </a:lnTo>
                  <a:lnTo>
                    <a:pt x="154135" y="307158"/>
                  </a:lnTo>
                  <a:lnTo>
                    <a:pt x="154513" y="310335"/>
                  </a:lnTo>
                  <a:cubicBezTo>
                    <a:pt x="162854" y="344817"/>
                    <a:pt x="175365" y="378428"/>
                    <a:pt x="192047" y="410297"/>
                  </a:cubicBezTo>
                  <a:lnTo>
                    <a:pt x="192047" y="410298"/>
                  </a:lnTo>
                  <a:cubicBezTo>
                    <a:pt x="85982" y="410298"/>
                    <a:pt x="0" y="318450"/>
                    <a:pt x="0" y="20514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6" name="角丸四角形 505"/>
            <p:cNvSpPr/>
            <p:nvPr/>
          </p:nvSpPr>
          <p:spPr>
            <a:xfrm>
              <a:off x="4337965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7" name="角丸四角形 506"/>
            <p:cNvSpPr/>
            <p:nvPr/>
          </p:nvSpPr>
          <p:spPr>
            <a:xfrm>
              <a:off x="4536281" y="586960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8" name="グループ化 507"/>
            <p:cNvGrpSpPr/>
            <p:nvPr/>
          </p:nvGrpSpPr>
          <p:grpSpPr>
            <a:xfrm>
              <a:off x="3916484" y="1100708"/>
              <a:ext cx="500032" cy="533007"/>
              <a:chOff x="3916484" y="1100708"/>
              <a:chExt cx="500032" cy="533007"/>
            </a:xfrm>
          </p:grpSpPr>
          <p:sp>
            <p:nvSpPr>
              <p:cNvPr id="512" name="フリーフォーム 511"/>
              <p:cNvSpPr/>
              <p:nvPr/>
            </p:nvSpPr>
            <p:spPr>
              <a:xfrm rot="1762025">
                <a:off x="4197983" y="1476518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片側の 2 つの角を丸めた四角形 590"/>
              <p:cNvSpPr/>
              <p:nvPr/>
            </p:nvSpPr>
            <p:spPr>
              <a:xfrm rot="2700000">
                <a:off x="3946930" y="1070262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9" name="グループ化 508"/>
            <p:cNvGrpSpPr/>
            <p:nvPr/>
          </p:nvGrpSpPr>
          <p:grpSpPr>
            <a:xfrm flipH="1">
              <a:off x="4513462" y="1100708"/>
              <a:ext cx="500032" cy="533007"/>
              <a:chOff x="3916484" y="1100708"/>
              <a:chExt cx="500032" cy="533007"/>
            </a:xfrm>
          </p:grpSpPr>
          <p:sp>
            <p:nvSpPr>
              <p:cNvPr id="510" name="フリーフォーム 509"/>
              <p:cNvSpPr/>
              <p:nvPr/>
            </p:nvSpPr>
            <p:spPr>
              <a:xfrm rot="1762025">
                <a:off x="4197983" y="1476518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1" name="片側の 2 つの角を丸めた四角形 590"/>
              <p:cNvSpPr/>
              <p:nvPr/>
            </p:nvSpPr>
            <p:spPr>
              <a:xfrm rot="2700000">
                <a:off x="3946930" y="1070262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14" name="グループ化 513"/>
          <p:cNvGrpSpPr>
            <a:grpSpLocks noChangeAspect="1"/>
          </p:cNvGrpSpPr>
          <p:nvPr/>
        </p:nvGrpSpPr>
        <p:grpSpPr>
          <a:xfrm>
            <a:off x="6484597" y="2809222"/>
            <a:ext cx="653334" cy="1530608"/>
            <a:chOff x="5349570" y="316911"/>
            <a:chExt cx="1088890" cy="2551013"/>
          </a:xfrm>
        </p:grpSpPr>
        <p:sp>
          <p:nvSpPr>
            <p:cNvPr id="515" name="フリーフォーム 514"/>
            <p:cNvSpPr/>
            <p:nvPr/>
          </p:nvSpPr>
          <p:spPr>
            <a:xfrm>
              <a:off x="5492588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6" name="フリーフォーム 515"/>
            <p:cNvSpPr/>
            <p:nvPr/>
          </p:nvSpPr>
          <p:spPr>
            <a:xfrm>
              <a:off x="5383875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フリーフォーム 516"/>
            <p:cNvSpPr/>
            <p:nvPr/>
          </p:nvSpPr>
          <p:spPr>
            <a:xfrm flipH="1">
              <a:off x="5884345" y="1789694"/>
              <a:ext cx="392506" cy="935355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22123"/>
                <a:gd name="connsiteY0" fmla="*/ 1847 h 906722"/>
                <a:gd name="connsiteX1" fmla="*/ 522123 w 522123"/>
                <a:gd name="connsiteY1" fmla="*/ 0 h 906722"/>
                <a:gd name="connsiteX2" fmla="*/ 259233 w 522123"/>
                <a:gd name="connsiteY2" fmla="*/ 906722 h 906722"/>
                <a:gd name="connsiteX3" fmla="*/ 129617 w 522123"/>
                <a:gd name="connsiteY3" fmla="*/ 906722 h 906722"/>
                <a:gd name="connsiteX4" fmla="*/ 0 w 522123"/>
                <a:gd name="connsiteY4" fmla="*/ 1847 h 906722"/>
                <a:gd name="connsiteX0" fmla="*/ 133273 w 392506"/>
                <a:gd name="connsiteY0" fmla="*/ 0 h 906722"/>
                <a:gd name="connsiteX1" fmla="*/ 392506 w 392506"/>
                <a:gd name="connsiteY1" fmla="*/ 0 h 906722"/>
                <a:gd name="connsiteX2" fmla="*/ 129616 w 392506"/>
                <a:gd name="connsiteY2" fmla="*/ 906722 h 906722"/>
                <a:gd name="connsiteX3" fmla="*/ 0 w 392506"/>
                <a:gd name="connsiteY3" fmla="*/ 906722 h 906722"/>
                <a:gd name="connsiteX4" fmla="*/ 133273 w 392506"/>
                <a:gd name="connsiteY4" fmla="*/ 0 h 9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506" h="906722">
                  <a:moveTo>
                    <a:pt x="133273" y="0"/>
                  </a:moveTo>
                  <a:lnTo>
                    <a:pt x="392506" y="0"/>
                  </a:lnTo>
                  <a:lnTo>
                    <a:pt x="129616" y="906722"/>
                  </a:lnTo>
                  <a:lnTo>
                    <a:pt x="0" y="906722"/>
                  </a:lnTo>
                  <a:lnTo>
                    <a:pt x="133273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8" name="フリーフォーム 517"/>
            <p:cNvSpPr/>
            <p:nvPr/>
          </p:nvSpPr>
          <p:spPr>
            <a:xfrm flipH="1">
              <a:off x="6147236" y="2725049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9" name="グループ化 518"/>
            <p:cNvGrpSpPr/>
            <p:nvPr/>
          </p:nvGrpSpPr>
          <p:grpSpPr>
            <a:xfrm>
              <a:off x="5596485" y="316911"/>
              <a:ext cx="593730" cy="1554063"/>
              <a:chOff x="5596485" y="316911"/>
              <a:chExt cx="593730" cy="1554063"/>
            </a:xfrm>
          </p:grpSpPr>
          <p:sp>
            <p:nvSpPr>
              <p:cNvPr id="526" name="フリーフォーム 525"/>
              <p:cNvSpPr/>
              <p:nvPr/>
            </p:nvSpPr>
            <p:spPr>
              <a:xfrm>
                <a:off x="5650368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台形 526"/>
              <p:cNvSpPr/>
              <p:nvPr/>
            </p:nvSpPr>
            <p:spPr>
              <a:xfrm>
                <a:off x="5806641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台形 527"/>
              <p:cNvSpPr/>
              <p:nvPr/>
            </p:nvSpPr>
            <p:spPr>
              <a:xfrm rot="10800000">
                <a:off x="5713936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>
              <a:xfrm rot="20700000">
                <a:off x="56519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円/楕円 529"/>
              <p:cNvSpPr/>
              <p:nvPr/>
            </p:nvSpPr>
            <p:spPr>
              <a:xfrm rot="900000" flipH="1">
                <a:off x="60611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1" name="円/楕円 530"/>
              <p:cNvSpPr/>
              <p:nvPr/>
            </p:nvSpPr>
            <p:spPr>
              <a:xfrm>
                <a:off x="56898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フリーフォーム 531"/>
              <p:cNvSpPr/>
              <p:nvPr/>
            </p:nvSpPr>
            <p:spPr>
              <a:xfrm>
                <a:off x="5596485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フリーフォーム 532"/>
              <p:cNvSpPr/>
              <p:nvPr/>
            </p:nvSpPr>
            <p:spPr>
              <a:xfrm flipH="1">
                <a:off x="5642635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フリーフォーム 533"/>
              <p:cNvSpPr/>
              <p:nvPr/>
            </p:nvSpPr>
            <p:spPr>
              <a:xfrm flipH="1">
                <a:off x="5710170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5" name="台形 534"/>
              <p:cNvSpPr/>
              <p:nvPr/>
            </p:nvSpPr>
            <p:spPr>
              <a:xfrm rot="20700000" flipH="1">
                <a:off x="588431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台形 535"/>
              <p:cNvSpPr/>
              <p:nvPr/>
            </p:nvSpPr>
            <p:spPr>
              <a:xfrm rot="900000">
                <a:off x="5792542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台形 536"/>
              <p:cNvSpPr/>
              <p:nvPr/>
            </p:nvSpPr>
            <p:spPr>
              <a:xfrm rot="1800000">
                <a:off x="5776354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台形 537"/>
              <p:cNvSpPr/>
              <p:nvPr/>
            </p:nvSpPr>
            <p:spPr>
              <a:xfrm rot="19800000">
                <a:off x="5904173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9" name="月 538"/>
              <p:cNvSpPr/>
              <p:nvPr/>
            </p:nvSpPr>
            <p:spPr>
              <a:xfrm rot="3600000">
                <a:off x="5838805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月 539"/>
              <p:cNvSpPr/>
              <p:nvPr/>
            </p:nvSpPr>
            <p:spPr>
              <a:xfrm rot="18000000">
                <a:off x="5838805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41" name="グループ化 540"/>
              <p:cNvGrpSpPr/>
              <p:nvPr/>
            </p:nvGrpSpPr>
            <p:grpSpPr>
              <a:xfrm>
                <a:off x="5842780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550" name="月 549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51" name="グループ化 550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556" name="月 555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7" name="月 556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8" name="月 557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2" name="グループ化 551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554" name="月 553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5" name="月 554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3" name="月 552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2" name="月 541"/>
              <p:cNvSpPr/>
              <p:nvPr/>
            </p:nvSpPr>
            <p:spPr>
              <a:xfrm rot="453005">
                <a:off x="5684236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月 542"/>
              <p:cNvSpPr/>
              <p:nvPr/>
            </p:nvSpPr>
            <p:spPr>
              <a:xfrm rot="21146995" flipH="1">
                <a:off x="6019669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月 543"/>
              <p:cNvSpPr/>
              <p:nvPr/>
            </p:nvSpPr>
            <p:spPr>
              <a:xfrm rot="2700000">
                <a:off x="5713967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月 544"/>
              <p:cNvSpPr/>
              <p:nvPr/>
            </p:nvSpPr>
            <p:spPr>
              <a:xfrm rot="18900000" flipH="1">
                <a:off x="5954318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月 545"/>
              <p:cNvSpPr/>
              <p:nvPr/>
            </p:nvSpPr>
            <p:spPr>
              <a:xfrm rot="19438182" flipH="1">
                <a:off x="596095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月 546"/>
              <p:cNvSpPr/>
              <p:nvPr/>
            </p:nvSpPr>
            <p:spPr>
              <a:xfrm rot="2161818">
                <a:off x="5736347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角丸四角形 547"/>
              <p:cNvSpPr/>
              <p:nvPr/>
            </p:nvSpPr>
            <p:spPr>
              <a:xfrm>
                <a:off x="5769518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角丸四角形 548"/>
              <p:cNvSpPr/>
              <p:nvPr/>
            </p:nvSpPr>
            <p:spPr>
              <a:xfrm>
                <a:off x="5967834" y="58695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20" name="グループ化 519"/>
            <p:cNvGrpSpPr/>
            <p:nvPr/>
          </p:nvGrpSpPr>
          <p:grpSpPr>
            <a:xfrm>
              <a:off x="5349570" y="1100707"/>
              <a:ext cx="500032" cy="533007"/>
              <a:chOff x="5349570" y="1100707"/>
              <a:chExt cx="500032" cy="533007"/>
            </a:xfrm>
          </p:grpSpPr>
          <p:sp>
            <p:nvSpPr>
              <p:cNvPr id="524" name="フリーフォーム 523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21" name="グループ化 520"/>
            <p:cNvGrpSpPr/>
            <p:nvPr/>
          </p:nvGrpSpPr>
          <p:grpSpPr>
            <a:xfrm flipH="1">
              <a:off x="5938428" y="1100707"/>
              <a:ext cx="500032" cy="533007"/>
              <a:chOff x="5349570" y="1100707"/>
              <a:chExt cx="500032" cy="533007"/>
            </a:xfrm>
          </p:grpSpPr>
          <p:sp>
            <p:nvSpPr>
              <p:cNvPr id="522" name="フリーフォーム 521"/>
              <p:cNvSpPr/>
              <p:nvPr/>
            </p:nvSpPr>
            <p:spPr>
              <a:xfrm rot="1762025">
                <a:off x="5631069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3" name="片側の 2 つの角を丸めた四角形 590"/>
              <p:cNvSpPr/>
              <p:nvPr/>
            </p:nvSpPr>
            <p:spPr>
              <a:xfrm rot="2700000">
                <a:off x="5380016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59" name="グループ化 558"/>
          <p:cNvGrpSpPr>
            <a:grpSpLocks noChangeAspect="1"/>
          </p:cNvGrpSpPr>
          <p:nvPr/>
        </p:nvGrpSpPr>
        <p:grpSpPr>
          <a:xfrm>
            <a:off x="8341287" y="2848689"/>
            <a:ext cx="654271" cy="1506929"/>
            <a:chOff x="7499837" y="356377"/>
            <a:chExt cx="1090451" cy="2511548"/>
          </a:xfrm>
        </p:grpSpPr>
        <p:sp>
          <p:nvSpPr>
            <p:cNvPr id="560" name="フリーフォーム 559"/>
            <p:cNvSpPr/>
            <p:nvPr/>
          </p:nvSpPr>
          <p:spPr>
            <a:xfrm flipH="1">
              <a:off x="8078800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1" name="フリーフォーム 560"/>
            <p:cNvSpPr/>
            <p:nvPr/>
          </p:nvSpPr>
          <p:spPr>
            <a:xfrm flipH="1">
              <a:off x="8282897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2" name="フリーフォーム 561"/>
            <p:cNvSpPr/>
            <p:nvPr/>
          </p:nvSpPr>
          <p:spPr>
            <a:xfrm>
              <a:off x="7693159" y="1789061"/>
              <a:ext cx="313886" cy="93599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  <a:gd name="connsiteX0" fmla="*/ 0 w 534336"/>
                <a:gd name="connsiteY0" fmla="*/ 2462 h 907337"/>
                <a:gd name="connsiteX1" fmla="*/ 534336 w 534336"/>
                <a:gd name="connsiteY1" fmla="*/ 0 h 907337"/>
                <a:gd name="connsiteX2" fmla="*/ 259233 w 534336"/>
                <a:gd name="connsiteY2" fmla="*/ 907337 h 907337"/>
                <a:gd name="connsiteX3" fmla="*/ 129617 w 534336"/>
                <a:gd name="connsiteY3" fmla="*/ 907337 h 907337"/>
                <a:gd name="connsiteX4" fmla="*/ 0 w 534336"/>
                <a:gd name="connsiteY4" fmla="*/ 2462 h 907337"/>
                <a:gd name="connsiteX0" fmla="*/ 138936 w 404719"/>
                <a:gd name="connsiteY0" fmla="*/ 0 h 907337"/>
                <a:gd name="connsiteX1" fmla="*/ 404719 w 404719"/>
                <a:gd name="connsiteY1" fmla="*/ 0 h 907337"/>
                <a:gd name="connsiteX2" fmla="*/ 129616 w 404719"/>
                <a:gd name="connsiteY2" fmla="*/ 907337 h 907337"/>
                <a:gd name="connsiteX3" fmla="*/ 0 w 404719"/>
                <a:gd name="connsiteY3" fmla="*/ 907337 h 907337"/>
                <a:gd name="connsiteX4" fmla="*/ 138936 w 404719"/>
                <a:gd name="connsiteY4" fmla="*/ 0 h 90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19" h="907337">
                  <a:moveTo>
                    <a:pt x="138936" y="0"/>
                  </a:moveTo>
                  <a:lnTo>
                    <a:pt x="404719" y="0"/>
                  </a:lnTo>
                  <a:lnTo>
                    <a:pt x="129616" y="907337"/>
                  </a:lnTo>
                  <a:lnTo>
                    <a:pt x="0" y="907337"/>
                  </a:lnTo>
                  <a:lnTo>
                    <a:pt x="138936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3" name="台形 562"/>
            <p:cNvSpPr/>
            <p:nvPr/>
          </p:nvSpPr>
          <p:spPr>
            <a:xfrm>
              <a:off x="7739999" y="1693471"/>
              <a:ext cx="608022" cy="547597"/>
            </a:xfrm>
            <a:prstGeom prst="trapezoid">
              <a:avLst>
                <a:gd name="adj" fmla="val 1309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4" name="フリーフォーム 563"/>
            <p:cNvSpPr/>
            <p:nvPr/>
          </p:nvSpPr>
          <p:spPr>
            <a:xfrm>
              <a:off x="7564620" y="2725050"/>
              <a:ext cx="238328" cy="142875"/>
            </a:xfrm>
            <a:custGeom>
              <a:avLst/>
              <a:gdLst>
                <a:gd name="connsiteX0" fmla="*/ 71438 w 238328"/>
                <a:gd name="connsiteY0" fmla="*/ 0 h 142875"/>
                <a:gd name="connsiteX1" fmla="*/ 238328 w 238328"/>
                <a:gd name="connsiteY1" fmla="*/ 0 h 142875"/>
                <a:gd name="connsiteX2" fmla="*/ 238328 w 238328"/>
                <a:gd name="connsiteY2" fmla="*/ 142875 h 142875"/>
                <a:gd name="connsiteX3" fmla="*/ 197409 w 238328"/>
                <a:gd name="connsiteY3" fmla="*/ 142875 h 142875"/>
                <a:gd name="connsiteX4" fmla="*/ 197409 w 238328"/>
                <a:gd name="connsiteY4" fmla="*/ 87595 h 142875"/>
                <a:gd name="connsiteX5" fmla="*/ 115873 w 238328"/>
                <a:gd name="connsiteY5" fmla="*/ 142875 h 142875"/>
                <a:gd name="connsiteX6" fmla="*/ 25400 w 238328"/>
                <a:gd name="connsiteY6" fmla="*/ 142875 h 142875"/>
                <a:gd name="connsiteX7" fmla="*/ 0 w 238328"/>
                <a:gd name="connsiteY7" fmla="*/ 117475 h 142875"/>
                <a:gd name="connsiteX8" fmla="*/ 0 w 238328"/>
                <a:gd name="connsiteY8" fmla="*/ 71438 h 142875"/>
                <a:gd name="connsiteX9" fmla="*/ 71438 w 238328"/>
                <a:gd name="connsiteY9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8328" h="142875">
                  <a:moveTo>
                    <a:pt x="71438" y="0"/>
                  </a:moveTo>
                  <a:lnTo>
                    <a:pt x="238328" y="0"/>
                  </a:lnTo>
                  <a:lnTo>
                    <a:pt x="238328" y="142875"/>
                  </a:lnTo>
                  <a:lnTo>
                    <a:pt x="197409" y="142875"/>
                  </a:lnTo>
                  <a:lnTo>
                    <a:pt x="197409" y="87595"/>
                  </a:lnTo>
                  <a:lnTo>
                    <a:pt x="115873" y="142875"/>
                  </a:lnTo>
                  <a:lnTo>
                    <a:pt x="25400" y="142875"/>
                  </a:lnTo>
                  <a:cubicBezTo>
                    <a:pt x="11372" y="142875"/>
                    <a:pt x="0" y="131503"/>
                    <a:pt x="0" y="117475"/>
                  </a:cubicBezTo>
                  <a:lnTo>
                    <a:pt x="0" y="71438"/>
                  </a:lnTo>
                  <a:cubicBezTo>
                    <a:pt x="0" y="31984"/>
                    <a:pt x="31984" y="0"/>
                    <a:pt x="71438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5" name="円/楕円 390"/>
            <p:cNvSpPr/>
            <p:nvPr/>
          </p:nvSpPr>
          <p:spPr>
            <a:xfrm>
              <a:off x="7795966" y="356377"/>
              <a:ext cx="499580" cy="682282"/>
            </a:xfrm>
            <a:custGeom>
              <a:avLst/>
              <a:gdLst>
                <a:gd name="connsiteX0" fmla="*/ 0 w 499580"/>
                <a:gd name="connsiteY0" fmla="*/ 341141 h 682281"/>
                <a:gd name="connsiteX1" fmla="*/ 249790 w 499580"/>
                <a:gd name="connsiteY1" fmla="*/ 0 h 682281"/>
                <a:gd name="connsiteX2" fmla="*/ 499580 w 499580"/>
                <a:gd name="connsiteY2" fmla="*/ 341141 h 682281"/>
                <a:gd name="connsiteX3" fmla="*/ 249790 w 499580"/>
                <a:gd name="connsiteY3" fmla="*/ 682282 h 682281"/>
                <a:gd name="connsiteX4" fmla="*/ 0 w 499580"/>
                <a:gd name="connsiteY4" fmla="*/ 341141 h 682281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  <a:gd name="connsiteX0" fmla="*/ 0 w 499580"/>
                <a:gd name="connsiteY0" fmla="*/ 341141 h 682282"/>
                <a:gd name="connsiteX1" fmla="*/ 249790 w 499580"/>
                <a:gd name="connsiteY1" fmla="*/ 0 h 682282"/>
                <a:gd name="connsiteX2" fmla="*/ 499580 w 499580"/>
                <a:gd name="connsiteY2" fmla="*/ 341141 h 682282"/>
                <a:gd name="connsiteX3" fmla="*/ 249790 w 499580"/>
                <a:gd name="connsiteY3" fmla="*/ 682282 h 682282"/>
                <a:gd name="connsiteX4" fmla="*/ 0 w 499580"/>
                <a:gd name="connsiteY4" fmla="*/ 341141 h 682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580" h="682282">
                  <a:moveTo>
                    <a:pt x="0" y="341141"/>
                  </a:moveTo>
                  <a:cubicBezTo>
                    <a:pt x="0" y="152734"/>
                    <a:pt x="68973" y="0"/>
                    <a:pt x="249790" y="0"/>
                  </a:cubicBezTo>
                  <a:cubicBezTo>
                    <a:pt x="430607" y="0"/>
                    <a:pt x="499580" y="152734"/>
                    <a:pt x="499580" y="341141"/>
                  </a:cubicBezTo>
                  <a:cubicBezTo>
                    <a:pt x="499580" y="529548"/>
                    <a:pt x="387745" y="682282"/>
                    <a:pt x="249790" y="682282"/>
                  </a:cubicBezTo>
                  <a:cubicBezTo>
                    <a:pt x="111835" y="682282"/>
                    <a:pt x="0" y="529548"/>
                    <a:pt x="0" y="341141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7856321" y="477917"/>
              <a:ext cx="378870" cy="545506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7" name="フリーフォーム 566"/>
            <p:cNvSpPr/>
            <p:nvPr/>
          </p:nvSpPr>
          <p:spPr>
            <a:xfrm>
              <a:off x="7838782" y="805869"/>
              <a:ext cx="409248" cy="405492"/>
            </a:xfrm>
            <a:custGeom>
              <a:avLst/>
              <a:gdLst>
                <a:gd name="connsiteX0" fmla="*/ 160968 w 409248"/>
                <a:gd name="connsiteY0" fmla="*/ 0 h 391809"/>
                <a:gd name="connsiteX1" fmla="*/ 248281 w 409248"/>
                <a:gd name="connsiteY1" fmla="*/ 0 h 391809"/>
                <a:gd name="connsiteX2" fmla="*/ 281956 w 409248"/>
                <a:gd name="connsiteY2" fmla="*/ 139599 h 391809"/>
                <a:gd name="connsiteX3" fmla="*/ 367212 w 409248"/>
                <a:gd name="connsiteY3" fmla="*/ 139599 h 391809"/>
                <a:gd name="connsiteX4" fmla="*/ 409248 w 409248"/>
                <a:gd name="connsiteY4" fmla="*/ 181635 h 391809"/>
                <a:gd name="connsiteX5" fmla="*/ 409248 w 409248"/>
                <a:gd name="connsiteY5" fmla="*/ 391809 h 391809"/>
                <a:gd name="connsiteX6" fmla="*/ 0 w 409248"/>
                <a:gd name="connsiteY6" fmla="*/ 391809 h 391809"/>
                <a:gd name="connsiteX7" fmla="*/ 0 w 409248"/>
                <a:gd name="connsiteY7" fmla="*/ 181635 h 391809"/>
                <a:gd name="connsiteX8" fmla="*/ 42036 w 409248"/>
                <a:gd name="connsiteY8" fmla="*/ 139599 h 391809"/>
                <a:gd name="connsiteX9" fmla="*/ 127293 w 409248"/>
                <a:gd name="connsiteY9" fmla="*/ 139599 h 39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9248" h="391809">
                  <a:moveTo>
                    <a:pt x="160968" y="0"/>
                  </a:moveTo>
                  <a:lnTo>
                    <a:pt x="248281" y="0"/>
                  </a:lnTo>
                  <a:lnTo>
                    <a:pt x="281956" y="139599"/>
                  </a:lnTo>
                  <a:lnTo>
                    <a:pt x="367212" y="139599"/>
                  </a:lnTo>
                  <a:cubicBezTo>
                    <a:pt x="390428" y="139599"/>
                    <a:pt x="409248" y="158419"/>
                    <a:pt x="409248" y="181635"/>
                  </a:cubicBezTo>
                  <a:lnTo>
                    <a:pt x="409248" y="391809"/>
                  </a:lnTo>
                  <a:lnTo>
                    <a:pt x="0" y="391809"/>
                  </a:lnTo>
                  <a:lnTo>
                    <a:pt x="0" y="181635"/>
                  </a:lnTo>
                  <a:cubicBezTo>
                    <a:pt x="0" y="158419"/>
                    <a:pt x="18820" y="139599"/>
                    <a:pt x="42036" y="139599"/>
                  </a:cubicBezTo>
                  <a:lnTo>
                    <a:pt x="127293" y="139599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8" name="フリーフォーム 567"/>
            <p:cNvSpPr/>
            <p:nvPr/>
          </p:nvSpPr>
          <p:spPr>
            <a:xfrm rot="10800000">
              <a:off x="7885810" y="1038658"/>
              <a:ext cx="315196" cy="410644"/>
            </a:xfrm>
            <a:custGeom>
              <a:avLst/>
              <a:gdLst>
                <a:gd name="connsiteX0" fmla="*/ 0 w 315196"/>
                <a:gd name="connsiteY0" fmla="*/ 410644 h 410644"/>
                <a:gd name="connsiteX1" fmla="*/ 110314 w 315196"/>
                <a:gd name="connsiteY1" fmla="*/ 0 h 410644"/>
                <a:gd name="connsiteX2" fmla="*/ 204882 w 315196"/>
                <a:gd name="connsiteY2" fmla="*/ 0 h 410644"/>
                <a:gd name="connsiteX3" fmla="*/ 315196 w 315196"/>
                <a:gd name="connsiteY3" fmla="*/ 410642 h 410644"/>
                <a:gd name="connsiteX4" fmla="*/ 250294 w 315196"/>
                <a:gd name="connsiteY4" fmla="*/ 380060 h 410644"/>
                <a:gd name="connsiteX5" fmla="*/ 157599 w 315196"/>
                <a:gd name="connsiteY5" fmla="*/ 366981 h 410644"/>
                <a:gd name="connsiteX6" fmla="*/ 64904 w 315196"/>
                <a:gd name="connsiteY6" fmla="*/ 380060 h 41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5196" h="410644">
                  <a:moveTo>
                    <a:pt x="0" y="410644"/>
                  </a:moveTo>
                  <a:lnTo>
                    <a:pt x="110314" y="0"/>
                  </a:lnTo>
                  <a:lnTo>
                    <a:pt x="204882" y="0"/>
                  </a:lnTo>
                  <a:lnTo>
                    <a:pt x="315196" y="410642"/>
                  </a:lnTo>
                  <a:lnTo>
                    <a:pt x="250294" y="380060"/>
                  </a:lnTo>
                  <a:cubicBezTo>
                    <a:pt x="221803" y="371638"/>
                    <a:pt x="190479" y="366981"/>
                    <a:pt x="157599" y="366981"/>
                  </a:cubicBezTo>
                  <a:cubicBezTo>
                    <a:pt x="124719" y="366981"/>
                    <a:pt x="93395" y="371638"/>
                    <a:pt x="64904" y="380060"/>
                  </a:cubicBezTo>
                  <a:close/>
                </a:path>
              </a:pathLst>
            </a:cu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9" name="円/楕円 568"/>
            <p:cNvSpPr/>
            <p:nvPr/>
          </p:nvSpPr>
          <p:spPr>
            <a:xfrm rot="20700000">
              <a:off x="7801989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0" name="円/楕円 569"/>
            <p:cNvSpPr/>
            <p:nvPr/>
          </p:nvSpPr>
          <p:spPr>
            <a:xfrm rot="900000" flipH="1">
              <a:off x="8211237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1" name="円/楕円 570"/>
            <p:cNvSpPr/>
            <p:nvPr/>
          </p:nvSpPr>
          <p:spPr>
            <a:xfrm>
              <a:off x="7839873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2" name="フリーフォーム 571"/>
            <p:cNvSpPr/>
            <p:nvPr/>
          </p:nvSpPr>
          <p:spPr>
            <a:xfrm>
              <a:off x="7746542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25396 w 593730"/>
                <a:gd name="connsiteY1" fmla="*/ 0 h 925513"/>
                <a:gd name="connsiteX2" fmla="*/ 136966 w 593730"/>
                <a:gd name="connsiteY2" fmla="*/ 125490 h 925513"/>
                <a:gd name="connsiteX3" fmla="*/ 296866 w 593730"/>
                <a:gd name="connsiteY3" fmla="*/ 357557 h 925513"/>
                <a:gd name="connsiteX4" fmla="*/ 456766 w 593730"/>
                <a:gd name="connsiteY4" fmla="*/ 125490 h 925513"/>
                <a:gd name="connsiteX5" fmla="*/ 468337 w 593730"/>
                <a:gd name="connsiteY5" fmla="*/ 0 h 925513"/>
                <a:gd name="connsiteX6" fmla="*/ 485250 w 593730"/>
                <a:gd name="connsiteY6" fmla="*/ 0 h 925513"/>
                <a:gd name="connsiteX7" fmla="*/ 593730 w 593730"/>
                <a:gd name="connsiteY7" fmla="*/ 108480 h 925513"/>
                <a:gd name="connsiteX8" fmla="*/ 482793 w 593730"/>
                <a:gd name="connsiteY8" fmla="*/ 556819 h 925513"/>
                <a:gd name="connsiteX9" fmla="*/ 575963 w 593730"/>
                <a:gd name="connsiteY9" fmla="*/ 873126 h 925513"/>
                <a:gd name="connsiteX10" fmla="*/ 337989 w 593730"/>
                <a:gd name="connsiteY10" fmla="*/ 925513 h 925513"/>
                <a:gd name="connsiteX11" fmla="*/ 294067 w 593730"/>
                <a:gd name="connsiteY11" fmla="*/ 852285 h 925513"/>
                <a:gd name="connsiteX12" fmla="*/ 250145 w 593730"/>
                <a:gd name="connsiteY12" fmla="*/ 925513 h 925513"/>
                <a:gd name="connsiteX13" fmla="*/ 13004 w 593730"/>
                <a:gd name="connsiteY13" fmla="*/ 875507 h 925513"/>
                <a:gd name="connsiteX14" fmla="*/ 110938 w 593730"/>
                <a:gd name="connsiteY14" fmla="*/ 556819 h 925513"/>
                <a:gd name="connsiteX15" fmla="*/ 0 w 593730"/>
                <a:gd name="connsiteY15" fmla="*/ 108480 h 925513"/>
                <a:gd name="connsiteX16" fmla="*/ 108480 w 593730"/>
                <a:gd name="connsiteY16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25396" y="0"/>
                  </a:lnTo>
                  <a:lnTo>
                    <a:pt x="136966" y="125490"/>
                  </a:lnTo>
                  <a:cubicBezTo>
                    <a:pt x="163311" y="261866"/>
                    <a:pt x="224985" y="357557"/>
                    <a:pt x="296866" y="357557"/>
                  </a:cubicBezTo>
                  <a:cubicBezTo>
                    <a:pt x="368748" y="357557"/>
                    <a:pt x="430422" y="261866"/>
                    <a:pt x="456766" y="125490"/>
                  </a:cubicBezTo>
                  <a:lnTo>
                    <a:pt x="468337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3" name="フリーフォーム 572"/>
            <p:cNvSpPr/>
            <p:nvPr/>
          </p:nvSpPr>
          <p:spPr>
            <a:xfrm flipH="1">
              <a:off x="7792692" y="945459"/>
              <a:ext cx="506083" cy="357558"/>
            </a:xfrm>
            <a:custGeom>
              <a:avLst/>
              <a:gdLst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70026 w 599131"/>
                <a:gd name="connsiteY19" fmla="*/ 249795 h 357558"/>
                <a:gd name="connsiteX20" fmla="*/ 468973 w 599131"/>
                <a:gd name="connsiteY20" fmla="*/ 261937 h 357558"/>
                <a:gd name="connsiteX21" fmla="*/ 588877 w 599131"/>
                <a:gd name="connsiteY21" fmla="*/ 150018 h 357558"/>
                <a:gd name="connsiteX22" fmla="*/ 554263 w 599131"/>
                <a:gd name="connsiteY22" fmla="*/ 109537 h 357558"/>
                <a:gd name="connsiteX23" fmla="*/ 599131 w 599131"/>
                <a:gd name="connsiteY23" fmla="*/ 66675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29285 w 599131"/>
                <a:gd name="connsiteY15" fmla="*/ 251869 h 357558"/>
                <a:gd name="connsiteX16" fmla="*/ 158878 w 599131"/>
                <a:gd name="connsiteY16" fmla="*/ 292666 h 357558"/>
                <a:gd name="connsiteX17" fmla="*/ 298903 w 599131"/>
                <a:gd name="connsiteY17" fmla="*/ 357558 h 357558"/>
                <a:gd name="connsiteX18" fmla="*/ 438928 w 599131"/>
                <a:gd name="connsiteY18" fmla="*/ 292666 h 357558"/>
                <a:gd name="connsiteX19" fmla="*/ 468973 w 599131"/>
                <a:gd name="connsiteY19" fmla="*/ 261937 h 357558"/>
                <a:gd name="connsiteX20" fmla="*/ 588877 w 599131"/>
                <a:gd name="connsiteY20" fmla="*/ 150018 h 357558"/>
                <a:gd name="connsiteX21" fmla="*/ 554263 w 599131"/>
                <a:gd name="connsiteY21" fmla="*/ 109537 h 357558"/>
                <a:gd name="connsiteX22" fmla="*/ 599131 w 599131"/>
                <a:gd name="connsiteY22" fmla="*/ 66675 h 357558"/>
                <a:gd name="connsiteX23" fmla="*/ 552244 w 599131"/>
                <a:gd name="connsiteY23" fmla="*/ 0 h 357558"/>
                <a:gd name="connsiteX0" fmla="*/ 552244 w 599131"/>
                <a:gd name="connsiteY0" fmla="*/ 0 h 357558"/>
                <a:gd name="connsiteX1" fmla="*/ 491684 w 599131"/>
                <a:gd name="connsiteY1" fmla="*/ 0 h 357558"/>
                <a:gd name="connsiteX2" fmla="*/ 491684 w 599131"/>
                <a:gd name="connsiteY2" fmla="*/ 1 h 357558"/>
                <a:gd name="connsiteX3" fmla="*/ 469326 w 599131"/>
                <a:gd name="connsiteY3" fmla="*/ 1 h 357558"/>
                <a:gd name="connsiteX4" fmla="*/ 458803 w 599131"/>
                <a:gd name="connsiteY4" fmla="*/ 111744 h 357558"/>
                <a:gd name="connsiteX5" fmla="*/ 298903 w 599131"/>
                <a:gd name="connsiteY5" fmla="*/ 338934 h 357558"/>
                <a:gd name="connsiteX6" fmla="*/ 139003 w 599131"/>
                <a:gd name="connsiteY6" fmla="*/ 111744 h 357558"/>
                <a:gd name="connsiteX7" fmla="*/ 128478 w 599131"/>
                <a:gd name="connsiteY7" fmla="*/ 1 h 357558"/>
                <a:gd name="connsiteX8" fmla="*/ 107448 w 599131"/>
                <a:gd name="connsiteY8" fmla="*/ 1 h 357558"/>
                <a:gd name="connsiteX9" fmla="*/ 107448 w 599131"/>
                <a:gd name="connsiteY9" fmla="*/ 0 h 357558"/>
                <a:gd name="connsiteX10" fmla="*/ 46887 w 599131"/>
                <a:gd name="connsiteY10" fmla="*/ 0 h 357558"/>
                <a:gd name="connsiteX11" fmla="*/ 0 w 599131"/>
                <a:gd name="connsiteY11" fmla="*/ 66675 h 357558"/>
                <a:gd name="connsiteX12" fmla="*/ 44868 w 599131"/>
                <a:gd name="connsiteY12" fmla="*/ 109537 h 357558"/>
                <a:gd name="connsiteX13" fmla="*/ 10254 w 599131"/>
                <a:gd name="connsiteY13" fmla="*/ 150018 h 357558"/>
                <a:gd name="connsiteX14" fmla="*/ 130158 w 599131"/>
                <a:gd name="connsiteY14" fmla="*/ 261937 h 357558"/>
                <a:gd name="connsiteX15" fmla="*/ 158878 w 599131"/>
                <a:gd name="connsiteY15" fmla="*/ 292666 h 357558"/>
                <a:gd name="connsiteX16" fmla="*/ 298903 w 599131"/>
                <a:gd name="connsiteY16" fmla="*/ 357558 h 357558"/>
                <a:gd name="connsiteX17" fmla="*/ 438928 w 599131"/>
                <a:gd name="connsiteY17" fmla="*/ 292666 h 357558"/>
                <a:gd name="connsiteX18" fmla="*/ 468973 w 599131"/>
                <a:gd name="connsiteY18" fmla="*/ 261937 h 357558"/>
                <a:gd name="connsiteX19" fmla="*/ 588877 w 599131"/>
                <a:gd name="connsiteY19" fmla="*/ 150018 h 357558"/>
                <a:gd name="connsiteX20" fmla="*/ 554263 w 599131"/>
                <a:gd name="connsiteY20" fmla="*/ 109537 h 357558"/>
                <a:gd name="connsiteX21" fmla="*/ 599131 w 599131"/>
                <a:gd name="connsiteY21" fmla="*/ 66675 h 357558"/>
                <a:gd name="connsiteX22" fmla="*/ 552244 w 599131"/>
                <a:gd name="connsiteY22" fmla="*/ 0 h 35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9131" h="357558">
                  <a:moveTo>
                    <a:pt x="552244" y="0"/>
                  </a:moveTo>
                  <a:lnTo>
                    <a:pt x="491684" y="0"/>
                  </a:lnTo>
                  <a:lnTo>
                    <a:pt x="491684" y="1"/>
                  </a:lnTo>
                  <a:lnTo>
                    <a:pt x="469326" y="1"/>
                  </a:lnTo>
                  <a:lnTo>
                    <a:pt x="458803" y="111744"/>
                  </a:lnTo>
                  <a:cubicBezTo>
                    <a:pt x="432458" y="245254"/>
                    <a:pt x="370784" y="338934"/>
                    <a:pt x="298903" y="338934"/>
                  </a:cubicBezTo>
                  <a:cubicBezTo>
                    <a:pt x="227021" y="338934"/>
                    <a:pt x="165347" y="245254"/>
                    <a:pt x="139003" y="111744"/>
                  </a:cubicBezTo>
                  <a:lnTo>
                    <a:pt x="128478" y="1"/>
                  </a:lnTo>
                  <a:lnTo>
                    <a:pt x="107448" y="1"/>
                  </a:lnTo>
                  <a:lnTo>
                    <a:pt x="107448" y="0"/>
                  </a:lnTo>
                  <a:lnTo>
                    <a:pt x="46887" y="0"/>
                  </a:lnTo>
                  <a:lnTo>
                    <a:pt x="0" y="66675"/>
                  </a:lnTo>
                  <a:lnTo>
                    <a:pt x="44868" y="109537"/>
                  </a:lnTo>
                  <a:lnTo>
                    <a:pt x="10254" y="150018"/>
                  </a:lnTo>
                  <a:lnTo>
                    <a:pt x="130158" y="261937"/>
                  </a:lnTo>
                  <a:lnTo>
                    <a:pt x="158878" y="292666"/>
                  </a:lnTo>
                  <a:cubicBezTo>
                    <a:pt x="198849" y="333635"/>
                    <a:pt x="247035" y="357558"/>
                    <a:pt x="298903" y="357558"/>
                  </a:cubicBezTo>
                  <a:cubicBezTo>
                    <a:pt x="350772" y="357558"/>
                    <a:pt x="398957" y="333635"/>
                    <a:pt x="438928" y="292666"/>
                  </a:cubicBezTo>
                  <a:lnTo>
                    <a:pt x="468973" y="261937"/>
                  </a:lnTo>
                  <a:lnTo>
                    <a:pt x="588877" y="150018"/>
                  </a:lnTo>
                  <a:lnTo>
                    <a:pt x="554263" y="109537"/>
                  </a:lnTo>
                  <a:lnTo>
                    <a:pt x="599131" y="66675"/>
                  </a:lnTo>
                  <a:lnTo>
                    <a:pt x="552244" y="0"/>
                  </a:lnTo>
                  <a:close/>
                </a:path>
              </a:pathLst>
            </a:cu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4" name="フリーフォーム 573"/>
            <p:cNvSpPr/>
            <p:nvPr/>
          </p:nvSpPr>
          <p:spPr>
            <a:xfrm>
              <a:off x="7863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5" name="フリーフォーム 574"/>
            <p:cNvSpPr/>
            <p:nvPr/>
          </p:nvSpPr>
          <p:spPr>
            <a:xfrm>
              <a:off x="7901491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6" name="フリーフォーム 575"/>
            <p:cNvSpPr/>
            <p:nvPr/>
          </p:nvSpPr>
          <p:spPr>
            <a:xfrm>
              <a:off x="7946847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7" name="フリーフォーム 576"/>
            <p:cNvSpPr/>
            <p:nvPr/>
          </p:nvSpPr>
          <p:spPr>
            <a:xfrm flipH="1">
              <a:off x="8146588" y="456719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8" name="フリーフォーム 577"/>
            <p:cNvSpPr/>
            <p:nvPr/>
          </p:nvSpPr>
          <p:spPr>
            <a:xfrm flipH="1">
              <a:off x="8113250" y="425762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9" name="フリーフォーム 578"/>
            <p:cNvSpPr/>
            <p:nvPr/>
          </p:nvSpPr>
          <p:spPr>
            <a:xfrm flipH="1">
              <a:off x="8067894" y="398601"/>
              <a:ext cx="77140" cy="123710"/>
            </a:xfrm>
            <a:custGeom>
              <a:avLst/>
              <a:gdLst>
                <a:gd name="connsiteX0" fmla="*/ 7702 w 131713"/>
                <a:gd name="connsiteY0" fmla="*/ 0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0" fmla="*/ 7702 w 131713"/>
                <a:gd name="connsiteY0" fmla="*/ 0 h 214081"/>
                <a:gd name="connsiteX1" fmla="*/ 45244 w 131713"/>
                <a:gd name="connsiteY1" fmla="*/ 91 h 214081"/>
                <a:gd name="connsiteX2" fmla="*/ 97605 w 131713"/>
                <a:gd name="connsiteY2" fmla="*/ 0 h 214081"/>
                <a:gd name="connsiteX3" fmla="*/ 92050 w 131713"/>
                <a:gd name="connsiteY3" fmla="*/ 48081 h 214081"/>
                <a:gd name="connsiteX4" fmla="*/ 131713 w 131713"/>
                <a:gd name="connsiteY4" fmla="*/ 214081 h 214081"/>
                <a:gd name="connsiteX5" fmla="*/ 0 w 131713"/>
                <a:gd name="connsiteY5" fmla="*/ 48081 h 214081"/>
                <a:gd name="connsiteX6" fmla="*/ 7702 w 131713"/>
                <a:gd name="connsiteY6" fmla="*/ 0 h 214081"/>
                <a:gd name="connsiteX0" fmla="*/ 45244 w 136684"/>
                <a:gd name="connsiteY0" fmla="*/ 91 h 214081"/>
                <a:gd name="connsiteX1" fmla="*/ 97605 w 136684"/>
                <a:gd name="connsiteY1" fmla="*/ 0 h 214081"/>
                <a:gd name="connsiteX2" fmla="*/ 92050 w 136684"/>
                <a:gd name="connsiteY2" fmla="*/ 48081 h 214081"/>
                <a:gd name="connsiteX3" fmla="*/ 131713 w 136684"/>
                <a:gd name="connsiteY3" fmla="*/ 214081 h 214081"/>
                <a:gd name="connsiteX4" fmla="*/ 0 w 136684"/>
                <a:gd name="connsiteY4" fmla="*/ 48081 h 214081"/>
                <a:gd name="connsiteX5" fmla="*/ 7702 w 136684"/>
                <a:gd name="connsiteY5" fmla="*/ 0 h 214081"/>
                <a:gd name="connsiteX6" fmla="*/ 136684 w 136684"/>
                <a:gd name="connsiteY6" fmla="*/ 91531 h 214081"/>
                <a:gd name="connsiteX0" fmla="*/ 45244 w 131713"/>
                <a:gd name="connsiteY0" fmla="*/ 91 h 214081"/>
                <a:gd name="connsiteX1" fmla="*/ 97605 w 131713"/>
                <a:gd name="connsiteY1" fmla="*/ 0 h 214081"/>
                <a:gd name="connsiteX2" fmla="*/ 92050 w 131713"/>
                <a:gd name="connsiteY2" fmla="*/ 48081 h 214081"/>
                <a:gd name="connsiteX3" fmla="*/ 131713 w 131713"/>
                <a:gd name="connsiteY3" fmla="*/ 214081 h 214081"/>
                <a:gd name="connsiteX4" fmla="*/ 0 w 131713"/>
                <a:gd name="connsiteY4" fmla="*/ 48081 h 214081"/>
                <a:gd name="connsiteX5" fmla="*/ 7702 w 131713"/>
                <a:gd name="connsiteY5" fmla="*/ 0 h 214081"/>
                <a:gd name="connsiteX0" fmla="*/ 97605 w 131713"/>
                <a:gd name="connsiteY0" fmla="*/ 0 h 214081"/>
                <a:gd name="connsiteX1" fmla="*/ 92050 w 131713"/>
                <a:gd name="connsiteY1" fmla="*/ 48081 h 214081"/>
                <a:gd name="connsiteX2" fmla="*/ 131713 w 131713"/>
                <a:gd name="connsiteY2" fmla="*/ 214081 h 214081"/>
                <a:gd name="connsiteX3" fmla="*/ 0 w 131713"/>
                <a:gd name="connsiteY3" fmla="*/ 48081 h 214081"/>
                <a:gd name="connsiteX4" fmla="*/ 7702 w 131713"/>
                <a:gd name="connsiteY4" fmla="*/ 0 h 21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13" h="214081">
                  <a:moveTo>
                    <a:pt x="97605" y="0"/>
                  </a:moveTo>
                  <a:lnTo>
                    <a:pt x="92050" y="48081"/>
                  </a:lnTo>
                  <a:cubicBezTo>
                    <a:pt x="92050" y="105923"/>
                    <a:pt x="105271" y="163765"/>
                    <a:pt x="131713" y="214081"/>
                  </a:cubicBezTo>
                  <a:cubicBezTo>
                    <a:pt x="58970" y="214081"/>
                    <a:pt x="0" y="139760"/>
                    <a:pt x="0" y="48081"/>
                  </a:cubicBezTo>
                  <a:lnTo>
                    <a:pt x="7702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0" name="角丸四角形 579"/>
            <p:cNvSpPr/>
            <p:nvPr/>
          </p:nvSpPr>
          <p:spPr>
            <a:xfrm>
              <a:off x="7923858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1" name="角丸四角形 580"/>
            <p:cNvSpPr/>
            <p:nvPr/>
          </p:nvSpPr>
          <p:spPr>
            <a:xfrm>
              <a:off x="8122174" y="601627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82" name="グループ化 581"/>
            <p:cNvGrpSpPr/>
            <p:nvPr/>
          </p:nvGrpSpPr>
          <p:grpSpPr>
            <a:xfrm>
              <a:off x="7499837" y="1100707"/>
              <a:ext cx="500032" cy="533007"/>
              <a:chOff x="7499837" y="1100707"/>
              <a:chExt cx="500032" cy="533007"/>
            </a:xfrm>
          </p:grpSpPr>
          <p:sp>
            <p:nvSpPr>
              <p:cNvPr id="586" name="フリーフォーム 585"/>
              <p:cNvSpPr/>
              <p:nvPr/>
            </p:nvSpPr>
            <p:spPr>
              <a:xfrm rot="1762025">
                <a:off x="7781336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7" name="片側の 2 つの角を丸めた四角形 590"/>
              <p:cNvSpPr/>
              <p:nvPr/>
            </p:nvSpPr>
            <p:spPr>
              <a:xfrm rot="2700000">
                <a:off x="7530283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 flipH="1">
              <a:off x="8090256" y="1100707"/>
              <a:ext cx="500032" cy="533007"/>
              <a:chOff x="7499837" y="1100707"/>
              <a:chExt cx="500032" cy="533007"/>
            </a:xfrm>
          </p:grpSpPr>
          <p:sp>
            <p:nvSpPr>
              <p:cNvPr id="584" name="フリーフォーム 583"/>
              <p:cNvSpPr/>
              <p:nvPr/>
            </p:nvSpPr>
            <p:spPr>
              <a:xfrm rot="1762025">
                <a:off x="7781336" y="1476517"/>
                <a:ext cx="153096" cy="157197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35585 w 407496"/>
                  <a:gd name="connsiteY9" fmla="*/ 392721 h 392721"/>
                  <a:gd name="connsiteX10" fmla="*/ 167647 w 407496"/>
                  <a:gd name="connsiteY10" fmla="*/ 392720 h 392721"/>
                  <a:gd name="connsiteX11" fmla="*/ 146968 w 407496"/>
                  <a:gd name="connsiteY11" fmla="*/ 388545 h 392721"/>
                  <a:gd name="connsiteX12" fmla="*/ 145241 w 407496"/>
                  <a:gd name="connsiteY12" fmla="*/ 387381 h 392721"/>
                  <a:gd name="connsiteX13" fmla="*/ 124022 w 407496"/>
                  <a:gd name="connsiteY13" fmla="*/ 384849 h 392721"/>
                  <a:gd name="connsiteX14" fmla="*/ 99198 w 407496"/>
                  <a:gd name="connsiteY14" fmla="*/ 363761 h 392721"/>
                  <a:gd name="connsiteX15" fmla="*/ 98212 w 407496"/>
                  <a:gd name="connsiteY15" fmla="*/ 361270 h 392721"/>
                  <a:gd name="connsiteX16" fmla="*/ 93849 w 407496"/>
                  <a:gd name="connsiteY16" fmla="*/ 366650 h 392721"/>
                  <a:gd name="connsiteX17" fmla="*/ 52121 w 407496"/>
                  <a:gd name="connsiteY17" fmla="*/ 379766 h 392721"/>
                  <a:gd name="connsiteX18" fmla="*/ 225 w 407496"/>
                  <a:gd name="connsiteY18" fmla="*/ 317806 h 392721"/>
                  <a:gd name="connsiteX19" fmla="*/ 20103 w 407496"/>
                  <a:gd name="connsiteY19" fmla="*/ 92911 h 392721"/>
                  <a:gd name="connsiteX20" fmla="*/ 59509 w 407496"/>
                  <a:gd name="connsiteY20" fmla="*/ 43530 h 392721"/>
                  <a:gd name="connsiteX21" fmla="*/ 71374 w 407496"/>
                  <a:gd name="connsiteY21" fmla="*/ 42206 h 392721"/>
                  <a:gd name="connsiteX22" fmla="*/ 74764 w 407496"/>
                  <a:gd name="connsiteY22" fmla="*/ 30563 h 392721"/>
                  <a:gd name="connsiteX23" fmla="*/ 107625 w 407496"/>
                  <a:gd name="connsiteY23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88713 w 407496"/>
                  <a:gd name="connsiteY7" fmla="*/ 339594 h 392721"/>
                  <a:gd name="connsiteX8" fmla="*/ 235585 w 407496"/>
                  <a:gd name="connsiteY8" fmla="*/ 392721 h 392721"/>
                  <a:gd name="connsiteX9" fmla="*/ 167647 w 407496"/>
                  <a:gd name="connsiteY9" fmla="*/ 392720 h 392721"/>
                  <a:gd name="connsiteX10" fmla="*/ 146968 w 407496"/>
                  <a:gd name="connsiteY10" fmla="*/ 388545 h 392721"/>
                  <a:gd name="connsiteX11" fmla="*/ 145241 w 407496"/>
                  <a:gd name="connsiteY11" fmla="*/ 387381 h 392721"/>
                  <a:gd name="connsiteX12" fmla="*/ 124022 w 407496"/>
                  <a:gd name="connsiteY12" fmla="*/ 384849 h 392721"/>
                  <a:gd name="connsiteX13" fmla="*/ 99198 w 407496"/>
                  <a:gd name="connsiteY13" fmla="*/ 363761 h 392721"/>
                  <a:gd name="connsiteX14" fmla="*/ 98212 w 407496"/>
                  <a:gd name="connsiteY14" fmla="*/ 361270 h 392721"/>
                  <a:gd name="connsiteX15" fmla="*/ 93849 w 407496"/>
                  <a:gd name="connsiteY15" fmla="*/ 366650 h 392721"/>
                  <a:gd name="connsiteX16" fmla="*/ 52121 w 407496"/>
                  <a:gd name="connsiteY16" fmla="*/ 379766 h 392721"/>
                  <a:gd name="connsiteX17" fmla="*/ 225 w 407496"/>
                  <a:gd name="connsiteY17" fmla="*/ 317806 h 392721"/>
                  <a:gd name="connsiteX18" fmla="*/ 20103 w 407496"/>
                  <a:gd name="connsiteY18" fmla="*/ 92911 h 392721"/>
                  <a:gd name="connsiteX19" fmla="*/ 59509 w 407496"/>
                  <a:gd name="connsiteY19" fmla="*/ 43530 h 392721"/>
                  <a:gd name="connsiteX20" fmla="*/ 71374 w 407496"/>
                  <a:gd name="connsiteY20" fmla="*/ 42206 h 392721"/>
                  <a:gd name="connsiteX21" fmla="*/ 74764 w 407496"/>
                  <a:gd name="connsiteY21" fmla="*/ 30563 h 392721"/>
                  <a:gd name="connsiteX22" fmla="*/ 107625 w 407496"/>
                  <a:gd name="connsiteY22" fmla="*/ 2811 h 392721"/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5 w 407496"/>
                  <a:gd name="connsiteY7" fmla="*/ 392721 h 392721"/>
                  <a:gd name="connsiteX8" fmla="*/ 167647 w 407496"/>
                  <a:gd name="connsiteY8" fmla="*/ 392720 h 392721"/>
                  <a:gd name="connsiteX9" fmla="*/ 146968 w 407496"/>
                  <a:gd name="connsiteY9" fmla="*/ 388545 h 392721"/>
                  <a:gd name="connsiteX10" fmla="*/ 145241 w 407496"/>
                  <a:gd name="connsiteY10" fmla="*/ 387381 h 392721"/>
                  <a:gd name="connsiteX11" fmla="*/ 124022 w 407496"/>
                  <a:gd name="connsiteY11" fmla="*/ 384849 h 392721"/>
                  <a:gd name="connsiteX12" fmla="*/ 99198 w 407496"/>
                  <a:gd name="connsiteY12" fmla="*/ 363761 h 392721"/>
                  <a:gd name="connsiteX13" fmla="*/ 98212 w 407496"/>
                  <a:gd name="connsiteY13" fmla="*/ 361270 h 392721"/>
                  <a:gd name="connsiteX14" fmla="*/ 93849 w 407496"/>
                  <a:gd name="connsiteY14" fmla="*/ 366650 h 392721"/>
                  <a:gd name="connsiteX15" fmla="*/ 52121 w 407496"/>
                  <a:gd name="connsiteY15" fmla="*/ 379766 h 392721"/>
                  <a:gd name="connsiteX16" fmla="*/ 225 w 407496"/>
                  <a:gd name="connsiteY16" fmla="*/ 317806 h 392721"/>
                  <a:gd name="connsiteX17" fmla="*/ 20103 w 407496"/>
                  <a:gd name="connsiteY17" fmla="*/ 92911 h 392721"/>
                  <a:gd name="connsiteX18" fmla="*/ 59509 w 407496"/>
                  <a:gd name="connsiteY18" fmla="*/ 43530 h 392721"/>
                  <a:gd name="connsiteX19" fmla="*/ 71374 w 407496"/>
                  <a:gd name="connsiteY19" fmla="*/ 42206 h 392721"/>
                  <a:gd name="connsiteX20" fmla="*/ 74764 w 407496"/>
                  <a:gd name="connsiteY20" fmla="*/ 30563 h 392721"/>
                  <a:gd name="connsiteX21" fmla="*/ 107625 w 407496"/>
                  <a:gd name="connsiteY21" fmla="*/ 2811 h 392721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96882 w 407496"/>
                  <a:gd name="connsiteY6" fmla="*/ 286467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  <a:gd name="connsiteX0" fmla="*/ 107625 w 407496"/>
                  <a:gd name="connsiteY0" fmla="*/ 2811 h 418412"/>
                  <a:gd name="connsiteX1" fmla="*/ 130169 w 407496"/>
                  <a:gd name="connsiteY1" fmla="*/ 205 h 418412"/>
                  <a:gd name="connsiteX2" fmla="*/ 355143 w 407496"/>
                  <a:gd name="connsiteY2" fmla="*/ 19170 h 418412"/>
                  <a:gd name="connsiteX3" fmla="*/ 407291 w 407496"/>
                  <a:gd name="connsiteY3" fmla="*/ 80919 h 418412"/>
                  <a:gd name="connsiteX4" fmla="*/ 345542 w 407496"/>
                  <a:gd name="connsiteY4" fmla="*/ 133066 h 418412"/>
                  <a:gd name="connsiteX5" fmla="*/ 166624 w 407496"/>
                  <a:gd name="connsiteY5" fmla="*/ 117983 h 418412"/>
                  <a:gd name="connsiteX6" fmla="*/ 178651 w 407496"/>
                  <a:gd name="connsiteY6" fmla="*/ 285088 h 418412"/>
                  <a:gd name="connsiteX7" fmla="*/ 220951 w 407496"/>
                  <a:gd name="connsiteY7" fmla="*/ 418411 h 418412"/>
                  <a:gd name="connsiteX8" fmla="*/ 167647 w 407496"/>
                  <a:gd name="connsiteY8" fmla="*/ 392720 h 418412"/>
                  <a:gd name="connsiteX9" fmla="*/ 146968 w 407496"/>
                  <a:gd name="connsiteY9" fmla="*/ 388545 h 418412"/>
                  <a:gd name="connsiteX10" fmla="*/ 145241 w 407496"/>
                  <a:gd name="connsiteY10" fmla="*/ 387381 h 418412"/>
                  <a:gd name="connsiteX11" fmla="*/ 124022 w 407496"/>
                  <a:gd name="connsiteY11" fmla="*/ 384849 h 418412"/>
                  <a:gd name="connsiteX12" fmla="*/ 99198 w 407496"/>
                  <a:gd name="connsiteY12" fmla="*/ 363761 h 418412"/>
                  <a:gd name="connsiteX13" fmla="*/ 98212 w 407496"/>
                  <a:gd name="connsiteY13" fmla="*/ 361270 h 418412"/>
                  <a:gd name="connsiteX14" fmla="*/ 93849 w 407496"/>
                  <a:gd name="connsiteY14" fmla="*/ 366650 h 418412"/>
                  <a:gd name="connsiteX15" fmla="*/ 52121 w 407496"/>
                  <a:gd name="connsiteY15" fmla="*/ 379766 h 418412"/>
                  <a:gd name="connsiteX16" fmla="*/ 225 w 407496"/>
                  <a:gd name="connsiteY16" fmla="*/ 317806 h 418412"/>
                  <a:gd name="connsiteX17" fmla="*/ 20103 w 407496"/>
                  <a:gd name="connsiteY17" fmla="*/ 92911 h 418412"/>
                  <a:gd name="connsiteX18" fmla="*/ 59509 w 407496"/>
                  <a:gd name="connsiteY18" fmla="*/ 43530 h 418412"/>
                  <a:gd name="connsiteX19" fmla="*/ 71374 w 407496"/>
                  <a:gd name="connsiteY19" fmla="*/ 42206 h 418412"/>
                  <a:gd name="connsiteX20" fmla="*/ 74764 w 407496"/>
                  <a:gd name="connsiteY20" fmla="*/ 30563 h 418412"/>
                  <a:gd name="connsiteX21" fmla="*/ 107625 w 407496"/>
                  <a:gd name="connsiteY21" fmla="*/ 2811 h 41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7496" h="418412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78651" y="285088"/>
                    </a:lnTo>
                    <a:lnTo>
                      <a:pt x="220951" y="418411"/>
                    </a:ln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5" name="片側の 2 つの角を丸めた四角形 590"/>
              <p:cNvSpPr/>
              <p:nvPr/>
            </p:nvSpPr>
            <p:spPr>
              <a:xfrm rot="2700000">
                <a:off x="7530283" y="1070261"/>
                <a:ext cx="439139" cy="500032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139" h="500032">
                    <a:moveTo>
                      <a:pt x="109681" y="103722"/>
                    </a:moveTo>
                    <a:lnTo>
                      <a:pt x="173937" y="355685"/>
                    </a:lnTo>
                    <a:lnTo>
                      <a:pt x="393787" y="258518"/>
                    </a:lnTo>
                    <a:lnTo>
                      <a:pt x="439139" y="436453"/>
                    </a:lnTo>
                    <a:lnTo>
                      <a:pt x="132373" y="497772"/>
                    </a:lnTo>
                    <a:cubicBezTo>
                      <a:pt x="93281" y="507692"/>
                      <a:pt x="53550" y="484044"/>
                      <a:pt x="43630" y="444953"/>
                    </a:cubicBezTo>
                    <a:cubicBezTo>
                      <a:pt x="40918" y="434268"/>
                      <a:pt x="40715" y="423537"/>
                      <a:pt x="43106" y="41346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pptx406_ビジネスウーマンの全身のイラスト2</dc:title>
  <dc:subject>pptx406_ビジネスウーマンの全身のイラスト2</dc:subject>
  <dc:creator>http://www.digipot.net</dc:creator>
  <cp:lastModifiedBy/>
  <cp:revision>1</cp:revision>
  <dcterms:created xsi:type="dcterms:W3CDTF">2014-01-30T05:12:09Z</dcterms:created>
  <dcterms:modified xsi:type="dcterms:W3CDTF">2016-03-11T06:12:13Z</dcterms:modified>
  <cp:category/>
  <cp:version>1</cp:version>
</cp:coreProperties>
</file>